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19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0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1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theme/theme22.xml" ContentType="application/vnd.openxmlformats-officedocument.them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23.xml" ContentType="application/vnd.openxmlformats-officedocument.theme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theme/theme24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52" r:id="rId1"/>
    <p:sldMasterId id="2147483769" r:id="rId2"/>
    <p:sldMasterId id="2147485050" r:id="rId3"/>
    <p:sldMasterId id="2147485219" r:id="rId4"/>
    <p:sldMasterId id="2147485243" r:id="rId5"/>
    <p:sldMasterId id="2147485335" r:id="rId6"/>
    <p:sldMasterId id="2147485359" r:id="rId7"/>
    <p:sldMasterId id="2147485385" r:id="rId8"/>
    <p:sldMasterId id="2147485603" r:id="rId9"/>
    <p:sldMasterId id="2147485747" r:id="rId10"/>
    <p:sldMasterId id="2147485760" r:id="rId11"/>
    <p:sldMasterId id="2147485772" r:id="rId12"/>
    <p:sldMasterId id="2147485784" r:id="rId13"/>
    <p:sldMasterId id="2147485796" r:id="rId14"/>
    <p:sldMasterId id="2147485808" r:id="rId15"/>
    <p:sldMasterId id="2147485820" r:id="rId16"/>
    <p:sldMasterId id="2147485832" r:id="rId17"/>
    <p:sldMasterId id="2147485838" r:id="rId18"/>
    <p:sldMasterId id="2147485850" r:id="rId19"/>
    <p:sldMasterId id="2147485862" r:id="rId20"/>
    <p:sldMasterId id="2147485932" r:id="rId21"/>
    <p:sldMasterId id="2147485944" r:id="rId22"/>
    <p:sldMasterId id="2147485957" r:id="rId23"/>
    <p:sldMasterId id="2147485970" r:id="rId24"/>
    <p:sldMasterId id="2147485982" r:id="rId25"/>
  </p:sldMasterIdLst>
  <p:notesMasterIdLst>
    <p:notesMasterId r:id="rId56"/>
  </p:notesMasterIdLst>
  <p:handoutMasterIdLst>
    <p:handoutMasterId r:id="rId57"/>
  </p:handoutMasterIdLst>
  <p:sldIdLst>
    <p:sldId id="1088" r:id="rId26"/>
    <p:sldId id="1093" r:id="rId27"/>
    <p:sldId id="1089" r:id="rId28"/>
    <p:sldId id="1095" r:id="rId29"/>
    <p:sldId id="1092" r:id="rId30"/>
    <p:sldId id="1033" r:id="rId31"/>
    <p:sldId id="1087" r:id="rId32"/>
    <p:sldId id="1096" r:id="rId33"/>
    <p:sldId id="1034" r:id="rId34"/>
    <p:sldId id="819" r:id="rId35"/>
    <p:sldId id="1035" r:id="rId36"/>
    <p:sldId id="815" r:id="rId37"/>
    <p:sldId id="816" r:id="rId38"/>
    <p:sldId id="1036" r:id="rId39"/>
    <p:sldId id="1037" r:id="rId40"/>
    <p:sldId id="824" r:id="rId41"/>
    <p:sldId id="825" r:id="rId42"/>
    <p:sldId id="822" r:id="rId43"/>
    <p:sldId id="1038" r:id="rId44"/>
    <p:sldId id="1051" r:id="rId45"/>
    <p:sldId id="1039" r:id="rId46"/>
    <p:sldId id="1040" r:id="rId47"/>
    <p:sldId id="1054" r:id="rId48"/>
    <p:sldId id="1029" r:id="rId49"/>
    <p:sldId id="1026" r:id="rId50"/>
    <p:sldId id="1025" r:id="rId51"/>
    <p:sldId id="1023" r:id="rId52"/>
    <p:sldId id="1027" r:id="rId53"/>
    <p:sldId id="1028" r:id="rId54"/>
    <p:sldId id="1022" r:id="rId55"/>
  </p:sldIdLst>
  <p:sldSz cx="9601200" cy="6858000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A8A"/>
    <a:srgbClr val="FF6600"/>
    <a:srgbClr val="DA00B0"/>
    <a:srgbClr val="996633"/>
    <a:srgbClr val="0033CC"/>
    <a:srgbClr val="009900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2968" autoAdjust="0"/>
  </p:normalViewPr>
  <p:slideViewPr>
    <p:cSldViewPr snapToGrid="0">
      <p:cViewPr varScale="1">
        <p:scale>
          <a:sx n="65" d="100"/>
          <a:sy n="65" d="100"/>
        </p:scale>
        <p:origin x="1140" y="39"/>
      </p:cViewPr>
      <p:guideLst>
        <p:guide orient="horz" pos="2160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1598"/>
    </p:cViewPr>
  </p:sorterViewPr>
  <p:notesViewPr>
    <p:cSldViewPr snapToGrid="0">
      <p:cViewPr varScale="1">
        <p:scale>
          <a:sx n="116" d="100"/>
          <a:sy n="116" d="100"/>
        </p:scale>
        <p:origin x="1182" y="90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slide" Target="slides/slide22.xml"/><Relationship Id="rId50" Type="http://schemas.openxmlformats.org/officeDocument/2006/relationships/slide" Target="slides/slide25.xml"/><Relationship Id="rId55" Type="http://schemas.openxmlformats.org/officeDocument/2006/relationships/slide" Target="slides/slide3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slide" Target="slides/slide16.xml"/><Relationship Id="rId54" Type="http://schemas.openxmlformats.org/officeDocument/2006/relationships/slide" Target="slides/slide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slide" Target="slides/slide20.xml"/><Relationship Id="rId53" Type="http://schemas.openxmlformats.org/officeDocument/2006/relationships/slide" Target="slides/slide2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slide" Target="slides/slide24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52" Type="http://schemas.openxmlformats.org/officeDocument/2006/relationships/slide" Target="slides/slide2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slide" Target="slides/slide23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slide" Target="slides/slide21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867F4-B9AD-4E6E-9392-1E0711E8BA12}" type="doc">
      <dgm:prSet loTypeId="urn:microsoft.com/office/officeart/2005/8/layout/radial3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0E46DC80-31C9-42E8-9996-B797750E853A}">
      <dgm:prSet phldrT="[Text]" custT="1"/>
      <dgm:spPr/>
      <dgm:t>
        <a:bodyPr/>
        <a:lstStyle/>
        <a:p>
          <a:r>
            <a:rPr lang="en-GB" sz="2000" dirty="0"/>
            <a:t>Societal Guidance</a:t>
          </a:r>
        </a:p>
      </dgm:t>
    </dgm:pt>
    <dgm:pt modelId="{5DBD460F-8157-478E-AABB-160116CF275C}" type="parTrans" cxnId="{73C5BA92-2A96-4635-A829-CFB7D22EC7E6}">
      <dgm:prSet/>
      <dgm:spPr/>
      <dgm:t>
        <a:bodyPr/>
        <a:lstStyle/>
        <a:p>
          <a:endParaRPr lang="en-GB" sz="2000"/>
        </a:p>
      </dgm:t>
    </dgm:pt>
    <dgm:pt modelId="{1252F29E-DE9D-4490-AE7A-48AADB455A77}" type="sibTrans" cxnId="{73C5BA92-2A96-4635-A829-CFB7D22EC7E6}">
      <dgm:prSet/>
      <dgm:spPr/>
      <dgm:t>
        <a:bodyPr/>
        <a:lstStyle/>
        <a:p>
          <a:endParaRPr lang="en-GB" sz="2000"/>
        </a:p>
      </dgm:t>
    </dgm:pt>
    <dgm:pt modelId="{DBEABFE2-26AF-4CE0-BF12-A3BDF05C907E}">
      <dgm:prSet custT="1"/>
      <dgm:spPr/>
      <dgm:t>
        <a:bodyPr/>
        <a:lstStyle/>
        <a:p>
          <a:r>
            <a:rPr lang="en-GB" sz="2000"/>
            <a:t>Market Creation</a:t>
          </a:r>
        </a:p>
      </dgm:t>
    </dgm:pt>
    <dgm:pt modelId="{4CAEDF71-6EB5-40F0-8332-BB78D6F1E01B}" type="parTrans" cxnId="{0B9C47D7-AE7F-4272-8961-130549519A50}">
      <dgm:prSet/>
      <dgm:spPr/>
      <dgm:t>
        <a:bodyPr/>
        <a:lstStyle/>
        <a:p>
          <a:endParaRPr lang="en-GB" sz="2000"/>
        </a:p>
      </dgm:t>
    </dgm:pt>
    <dgm:pt modelId="{217AEF4E-C6FC-4638-AA60-5C9E86268B7B}" type="sibTrans" cxnId="{0B9C47D7-AE7F-4272-8961-130549519A50}">
      <dgm:prSet/>
      <dgm:spPr/>
      <dgm:t>
        <a:bodyPr/>
        <a:lstStyle/>
        <a:p>
          <a:endParaRPr lang="en-GB" sz="2000"/>
        </a:p>
      </dgm:t>
    </dgm:pt>
    <dgm:pt modelId="{945FF6A9-9F8E-4F2C-A7DB-809013AEEC7B}">
      <dgm:prSet phldrT="[Text]" custT="1"/>
      <dgm:spPr/>
      <dgm:t>
        <a:bodyPr/>
        <a:lstStyle/>
        <a:p>
          <a:r>
            <a:rPr lang="en-GB" sz="2000" dirty="0"/>
            <a:t>Knowledge Creation and Diffusion</a:t>
          </a:r>
        </a:p>
      </dgm:t>
    </dgm:pt>
    <dgm:pt modelId="{65093F2F-7720-4235-A30A-B753EFFA7566}" type="parTrans" cxnId="{418742B5-3FBA-467E-B6F0-29AAB4FA10D6}">
      <dgm:prSet/>
      <dgm:spPr/>
      <dgm:t>
        <a:bodyPr/>
        <a:lstStyle/>
        <a:p>
          <a:endParaRPr lang="en-GB" sz="2000"/>
        </a:p>
      </dgm:t>
    </dgm:pt>
    <dgm:pt modelId="{BF49E928-4A2B-45E8-93D4-CB58EBFD987D}" type="sibTrans" cxnId="{418742B5-3FBA-467E-B6F0-29AAB4FA10D6}">
      <dgm:prSet/>
      <dgm:spPr/>
      <dgm:t>
        <a:bodyPr/>
        <a:lstStyle/>
        <a:p>
          <a:endParaRPr lang="en-GB" sz="2000"/>
        </a:p>
      </dgm:t>
    </dgm:pt>
    <dgm:pt modelId="{E97154EC-B9AD-4B34-8E11-DEC81B9CC8EF}">
      <dgm:prSet phldrT="[Text]" custT="1"/>
      <dgm:spPr/>
      <dgm:t>
        <a:bodyPr/>
        <a:lstStyle/>
        <a:p>
          <a:r>
            <a:rPr lang="en-GB" sz="2000"/>
            <a:t>Creation of Legitimacy</a:t>
          </a:r>
        </a:p>
      </dgm:t>
    </dgm:pt>
    <dgm:pt modelId="{AFB66675-EB4A-48F7-9E05-FCCC33D8FA72}" type="parTrans" cxnId="{97C7D9F0-DE50-4562-8A93-12AAAC9CB68A}">
      <dgm:prSet/>
      <dgm:spPr/>
      <dgm:t>
        <a:bodyPr/>
        <a:lstStyle/>
        <a:p>
          <a:endParaRPr lang="en-GB" sz="2000"/>
        </a:p>
      </dgm:t>
    </dgm:pt>
    <dgm:pt modelId="{9BA9D9E1-41CD-4FC2-8C01-7CEAE517DD38}" type="sibTrans" cxnId="{97C7D9F0-DE50-4562-8A93-12AAAC9CB68A}">
      <dgm:prSet/>
      <dgm:spPr/>
      <dgm:t>
        <a:bodyPr/>
        <a:lstStyle/>
        <a:p>
          <a:endParaRPr lang="en-GB" sz="2000"/>
        </a:p>
      </dgm:t>
    </dgm:pt>
    <dgm:pt modelId="{DCE821AD-EF4C-44E5-9DFD-8F5A5DD26C88}">
      <dgm:prSet phldrT="[Text]" custT="1"/>
      <dgm:spPr/>
      <dgm:t>
        <a:bodyPr/>
        <a:lstStyle/>
        <a:p>
          <a:r>
            <a:rPr lang="en-GB" sz="2000" dirty="0"/>
            <a:t>Development of Positive Feedback</a:t>
          </a:r>
        </a:p>
      </dgm:t>
    </dgm:pt>
    <dgm:pt modelId="{E9D2DEFC-9B13-4603-9AAB-9C7FB4537B46}" type="parTrans" cxnId="{0FBF89D8-73C0-48DC-B7D6-F22BC5016926}">
      <dgm:prSet/>
      <dgm:spPr/>
      <dgm:t>
        <a:bodyPr/>
        <a:lstStyle/>
        <a:p>
          <a:endParaRPr lang="en-GB" sz="2000"/>
        </a:p>
      </dgm:t>
    </dgm:pt>
    <dgm:pt modelId="{677AF3E8-4C26-4A22-B99A-21567236748F}" type="sibTrans" cxnId="{0FBF89D8-73C0-48DC-B7D6-F22BC5016926}">
      <dgm:prSet/>
      <dgm:spPr/>
      <dgm:t>
        <a:bodyPr/>
        <a:lstStyle/>
        <a:p>
          <a:endParaRPr lang="en-GB" sz="2000"/>
        </a:p>
      </dgm:t>
    </dgm:pt>
    <dgm:pt modelId="{956269F9-8C49-445C-96F7-9F379E3DF6C0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GB" sz="3600" dirty="0"/>
            <a:t>Innovation System</a:t>
          </a:r>
        </a:p>
      </dgm:t>
    </dgm:pt>
    <dgm:pt modelId="{A78F1491-A617-4FB6-8EC6-DA6097023406}" type="parTrans" cxnId="{F9E806AE-A584-4889-8C39-1BA7F75B4A4D}">
      <dgm:prSet/>
      <dgm:spPr/>
      <dgm:t>
        <a:bodyPr/>
        <a:lstStyle/>
        <a:p>
          <a:endParaRPr lang="en-GB" sz="2000"/>
        </a:p>
      </dgm:t>
    </dgm:pt>
    <dgm:pt modelId="{833B3ADD-DB0C-4417-9283-3B5FAAF58AAD}" type="sibTrans" cxnId="{F9E806AE-A584-4889-8C39-1BA7F75B4A4D}">
      <dgm:prSet/>
      <dgm:spPr/>
      <dgm:t>
        <a:bodyPr/>
        <a:lstStyle/>
        <a:p>
          <a:endParaRPr lang="en-GB" sz="2000"/>
        </a:p>
      </dgm:t>
    </dgm:pt>
    <dgm:pt modelId="{B96DEEAF-885A-4E16-9AC7-92A3EA7BA31F}">
      <dgm:prSet phldrT="[Text]" custT="1"/>
      <dgm:spPr/>
      <dgm:t>
        <a:bodyPr/>
        <a:lstStyle/>
        <a:p>
          <a:r>
            <a:rPr lang="en-GB" sz="2000" dirty="0"/>
            <a:t>Entrepreneurial Activity</a:t>
          </a:r>
        </a:p>
      </dgm:t>
    </dgm:pt>
    <dgm:pt modelId="{177608D8-3665-4249-8727-E7B26ED87EB5}" type="parTrans" cxnId="{588922AF-8C4A-408C-967E-EE3ECA48BCBE}">
      <dgm:prSet/>
      <dgm:spPr/>
      <dgm:t>
        <a:bodyPr/>
        <a:lstStyle/>
        <a:p>
          <a:endParaRPr lang="en-GB" sz="2000"/>
        </a:p>
      </dgm:t>
    </dgm:pt>
    <dgm:pt modelId="{A105C07B-9521-4D90-8048-8EFE4B0A15B5}" type="sibTrans" cxnId="{588922AF-8C4A-408C-967E-EE3ECA48BCBE}">
      <dgm:prSet/>
      <dgm:spPr/>
      <dgm:t>
        <a:bodyPr/>
        <a:lstStyle/>
        <a:p>
          <a:endParaRPr lang="en-GB" sz="2000"/>
        </a:p>
      </dgm:t>
    </dgm:pt>
    <dgm:pt modelId="{8A0D10B6-35DF-4342-AAD7-967AF9444F48}">
      <dgm:prSet phldrT="[Text]" custT="1"/>
      <dgm:spPr/>
      <dgm:t>
        <a:bodyPr/>
        <a:lstStyle/>
        <a:p>
          <a:r>
            <a:rPr lang="en-GB" sz="2000"/>
            <a:t>Resource Mobilization</a:t>
          </a:r>
        </a:p>
      </dgm:t>
    </dgm:pt>
    <dgm:pt modelId="{9E7A2796-9EAB-44DB-A51F-9DF851EBE6A2}" type="parTrans" cxnId="{7EC16F1B-28A0-43D6-B8B1-686CCF41BE0A}">
      <dgm:prSet/>
      <dgm:spPr/>
      <dgm:t>
        <a:bodyPr/>
        <a:lstStyle/>
        <a:p>
          <a:endParaRPr lang="en-GB" sz="2000"/>
        </a:p>
      </dgm:t>
    </dgm:pt>
    <dgm:pt modelId="{897FB5FE-6545-42FC-A1E1-8B1ACE9F1F30}" type="sibTrans" cxnId="{7EC16F1B-28A0-43D6-B8B1-686CCF41BE0A}">
      <dgm:prSet/>
      <dgm:spPr/>
      <dgm:t>
        <a:bodyPr/>
        <a:lstStyle/>
        <a:p>
          <a:endParaRPr lang="en-GB" sz="2000"/>
        </a:p>
      </dgm:t>
    </dgm:pt>
    <dgm:pt modelId="{F99FF3AE-D3CF-4703-8057-3A0398697460}" type="pres">
      <dgm:prSet presAssocID="{C21867F4-B9AD-4E6E-9392-1E0711E8BA12}" presName="composite" presStyleCnt="0">
        <dgm:presLayoutVars>
          <dgm:chMax val="1"/>
          <dgm:dir/>
          <dgm:resizeHandles val="exact"/>
        </dgm:presLayoutVars>
      </dgm:prSet>
      <dgm:spPr/>
    </dgm:pt>
    <dgm:pt modelId="{2F292C5A-B348-4B5E-B15D-3388CEC7B57D}" type="pres">
      <dgm:prSet presAssocID="{C21867F4-B9AD-4E6E-9392-1E0711E8BA12}" presName="radial" presStyleCnt="0">
        <dgm:presLayoutVars>
          <dgm:animLvl val="ctr"/>
        </dgm:presLayoutVars>
      </dgm:prSet>
      <dgm:spPr/>
    </dgm:pt>
    <dgm:pt modelId="{8B0F2652-5638-4EE3-9899-FF8BD14A1FDA}" type="pres">
      <dgm:prSet presAssocID="{956269F9-8C49-445C-96F7-9F379E3DF6C0}" presName="centerShape" presStyleLbl="vennNode1" presStyleIdx="0" presStyleCnt="8" custScaleX="110952"/>
      <dgm:spPr/>
    </dgm:pt>
    <dgm:pt modelId="{AB2BD51A-A110-462E-92BC-81CD60E48524}" type="pres">
      <dgm:prSet presAssocID="{945FF6A9-9F8E-4F2C-A7DB-809013AEEC7B}" presName="node" presStyleLbl="vennNode1" presStyleIdx="1" presStyleCnt="8" custScaleX="132201">
        <dgm:presLayoutVars>
          <dgm:bulletEnabled val="1"/>
        </dgm:presLayoutVars>
      </dgm:prSet>
      <dgm:spPr/>
    </dgm:pt>
    <dgm:pt modelId="{5BD4812F-9CD9-4306-9DCE-4B142CCF0FF3}" type="pres">
      <dgm:prSet presAssocID="{0E46DC80-31C9-42E8-9996-B797750E853A}" presName="node" presStyleLbl="vennNode1" presStyleIdx="2" presStyleCnt="8" custScaleX="134741">
        <dgm:presLayoutVars>
          <dgm:bulletEnabled val="1"/>
        </dgm:presLayoutVars>
      </dgm:prSet>
      <dgm:spPr/>
    </dgm:pt>
    <dgm:pt modelId="{1497C03A-057F-41DE-AC60-5CCE356BEC8C}" type="pres">
      <dgm:prSet presAssocID="{B96DEEAF-885A-4E16-9AC7-92A3EA7BA31F}" presName="node" presStyleLbl="vennNode1" presStyleIdx="3" presStyleCnt="8" custScaleX="150840">
        <dgm:presLayoutVars>
          <dgm:bulletEnabled val="1"/>
        </dgm:presLayoutVars>
      </dgm:prSet>
      <dgm:spPr/>
    </dgm:pt>
    <dgm:pt modelId="{7DEDFEC4-25A8-4758-B549-1FFEC6EDA9CE}" type="pres">
      <dgm:prSet presAssocID="{DBEABFE2-26AF-4CE0-BF12-A3BDF05C907E}" presName="node" presStyleLbl="vennNode1" presStyleIdx="4" presStyleCnt="8" custScaleX="116296">
        <dgm:presLayoutVars>
          <dgm:bulletEnabled val="1"/>
        </dgm:presLayoutVars>
      </dgm:prSet>
      <dgm:spPr/>
    </dgm:pt>
    <dgm:pt modelId="{2EC45F2A-E1B7-4C09-82ED-76C622CFDE04}" type="pres">
      <dgm:prSet presAssocID="{E97154EC-B9AD-4B34-8E11-DEC81B9CC8EF}" presName="node" presStyleLbl="vennNode1" presStyleIdx="5" presStyleCnt="8" custScaleX="109243">
        <dgm:presLayoutVars>
          <dgm:bulletEnabled val="1"/>
        </dgm:presLayoutVars>
      </dgm:prSet>
      <dgm:spPr/>
    </dgm:pt>
    <dgm:pt modelId="{7CF0CD3E-A45D-4281-8AB5-1B58EFAEF3D3}" type="pres">
      <dgm:prSet presAssocID="{8A0D10B6-35DF-4342-AAD7-967AF9444F48}" presName="node" presStyleLbl="vennNode1" presStyleIdx="6" presStyleCnt="8" custScaleX="122647">
        <dgm:presLayoutVars>
          <dgm:bulletEnabled val="1"/>
        </dgm:presLayoutVars>
      </dgm:prSet>
      <dgm:spPr/>
    </dgm:pt>
    <dgm:pt modelId="{0BD7D748-6C0E-486C-80DC-62D37B114CD6}" type="pres">
      <dgm:prSet presAssocID="{DCE821AD-EF4C-44E5-9DFD-8F5A5DD26C88}" presName="node" presStyleLbl="vennNode1" presStyleIdx="7" presStyleCnt="8" custScaleX="139447">
        <dgm:presLayoutVars>
          <dgm:bulletEnabled val="1"/>
        </dgm:presLayoutVars>
      </dgm:prSet>
      <dgm:spPr/>
    </dgm:pt>
  </dgm:ptLst>
  <dgm:cxnLst>
    <dgm:cxn modelId="{7EC16F1B-28A0-43D6-B8B1-686CCF41BE0A}" srcId="{956269F9-8C49-445C-96F7-9F379E3DF6C0}" destId="{8A0D10B6-35DF-4342-AAD7-967AF9444F48}" srcOrd="5" destOrd="0" parTransId="{9E7A2796-9EAB-44DB-A51F-9DF851EBE6A2}" sibTransId="{897FB5FE-6545-42FC-A1E1-8B1ACE9F1F30}"/>
    <dgm:cxn modelId="{9045D71E-5891-4881-9F85-51368DAE37D0}" type="presOf" srcId="{956269F9-8C49-445C-96F7-9F379E3DF6C0}" destId="{8B0F2652-5638-4EE3-9899-FF8BD14A1FDA}" srcOrd="0" destOrd="0" presId="urn:microsoft.com/office/officeart/2005/8/layout/radial3"/>
    <dgm:cxn modelId="{C2A7C522-31A3-44D2-94A5-B6D8236A125C}" type="presOf" srcId="{C21867F4-B9AD-4E6E-9392-1E0711E8BA12}" destId="{F99FF3AE-D3CF-4703-8057-3A0398697460}" srcOrd="0" destOrd="0" presId="urn:microsoft.com/office/officeart/2005/8/layout/radial3"/>
    <dgm:cxn modelId="{9C12CD24-D90F-4BBB-9DDF-736B7BD9AE33}" type="presOf" srcId="{8A0D10B6-35DF-4342-AAD7-967AF9444F48}" destId="{7CF0CD3E-A45D-4281-8AB5-1B58EFAEF3D3}" srcOrd="0" destOrd="0" presId="urn:microsoft.com/office/officeart/2005/8/layout/radial3"/>
    <dgm:cxn modelId="{40416246-CA85-4E6E-B66C-A401200ABB5B}" type="presOf" srcId="{E97154EC-B9AD-4B34-8E11-DEC81B9CC8EF}" destId="{2EC45F2A-E1B7-4C09-82ED-76C622CFDE04}" srcOrd="0" destOrd="0" presId="urn:microsoft.com/office/officeart/2005/8/layout/radial3"/>
    <dgm:cxn modelId="{BB8B8970-70DF-482C-90F8-114BF21FE321}" type="presOf" srcId="{DBEABFE2-26AF-4CE0-BF12-A3BDF05C907E}" destId="{7DEDFEC4-25A8-4758-B549-1FFEC6EDA9CE}" srcOrd="0" destOrd="0" presId="urn:microsoft.com/office/officeart/2005/8/layout/radial3"/>
    <dgm:cxn modelId="{73C5BA92-2A96-4635-A829-CFB7D22EC7E6}" srcId="{956269F9-8C49-445C-96F7-9F379E3DF6C0}" destId="{0E46DC80-31C9-42E8-9996-B797750E853A}" srcOrd="1" destOrd="0" parTransId="{5DBD460F-8157-478E-AABB-160116CF275C}" sibTransId="{1252F29E-DE9D-4490-AE7A-48AADB455A77}"/>
    <dgm:cxn modelId="{F9E806AE-A584-4889-8C39-1BA7F75B4A4D}" srcId="{C21867F4-B9AD-4E6E-9392-1E0711E8BA12}" destId="{956269F9-8C49-445C-96F7-9F379E3DF6C0}" srcOrd="0" destOrd="0" parTransId="{A78F1491-A617-4FB6-8EC6-DA6097023406}" sibTransId="{833B3ADD-DB0C-4417-9283-3B5FAAF58AAD}"/>
    <dgm:cxn modelId="{588922AF-8C4A-408C-967E-EE3ECA48BCBE}" srcId="{956269F9-8C49-445C-96F7-9F379E3DF6C0}" destId="{B96DEEAF-885A-4E16-9AC7-92A3EA7BA31F}" srcOrd="2" destOrd="0" parTransId="{177608D8-3665-4249-8727-E7B26ED87EB5}" sibTransId="{A105C07B-9521-4D90-8048-8EFE4B0A15B5}"/>
    <dgm:cxn modelId="{418742B5-3FBA-467E-B6F0-29AAB4FA10D6}" srcId="{956269F9-8C49-445C-96F7-9F379E3DF6C0}" destId="{945FF6A9-9F8E-4F2C-A7DB-809013AEEC7B}" srcOrd="0" destOrd="0" parTransId="{65093F2F-7720-4235-A30A-B753EFFA7566}" sibTransId="{BF49E928-4A2B-45E8-93D4-CB58EBFD987D}"/>
    <dgm:cxn modelId="{F25D0BB6-E9D9-4828-8526-F0B95B6FEAD2}" type="presOf" srcId="{DCE821AD-EF4C-44E5-9DFD-8F5A5DD26C88}" destId="{0BD7D748-6C0E-486C-80DC-62D37B114CD6}" srcOrd="0" destOrd="0" presId="urn:microsoft.com/office/officeart/2005/8/layout/radial3"/>
    <dgm:cxn modelId="{C967C8C2-D458-4194-AE84-A5848FDAC9E2}" type="presOf" srcId="{B96DEEAF-885A-4E16-9AC7-92A3EA7BA31F}" destId="{1497C03A-057F-41DE-AC60-5CCE356BEC8C}" srcOrd="0" destOrd="0" presId="urn:microsoft.com/office/officeart/2005/8/layout/radial3"/>
    <dgm:cxn modelId="{E28973CC-6EF1-4BF7-89B1-5BF9CE3D593E}" type="presOf" srcId="{945FF6A9-9F8E-4F2C-A7DB-809013AEEC7B}" destId="{AB2BD51A-A110-462E-92BC-81CD60E48524}" srcOrd="0" destOrd="0" presId="urn:microsoft.com/office/officeart/2005/8/layout/radial3"/>
    <dgm:cxn modelId="{0B9C47D7-AE7F-4272-8961-130549519A50}" srcId="{956269F9-8C49-445C-96F7-9F379E3DF6C0}" destId="{DBEABFE2-26AF-4CE0-BF12-A3BDF05C907E}" srcOrd="3" destOrd="0" parTransId="{4CAEDF71-6EB5-40F0-8332-BB78D6F1E01B}" sibTransId="{217AEF4E-C6FC-4638-AA60-5C9E86268B7B}"/>
    <dgm:cxn modelId="{24C7D7D7-93F2-4F40-95ED-ED50EEEAC7DA}" type="presOf" srcId="{0E46DC80-31C9-42E8-9996-B797750E853A}" destId="{5BD4812F-9CD9-4306-9DCE-4B142CCF0FF3}" srcOrd="0" destOrd="0" presId="urn:microsoft.com/office/officeart/2005/8/layout/radial3"/>
    <dgm:cxn modelId="{0FBF89D8-73C0-48DC-B7D6-F22BC5016926}" srcId="{956269F9-8C49-445C-96F7-9F379E3DF6C0}" destId="{DCE821AD-EF4C-44E5-9DFD-8F5A5DD26C88}" srcOrd="6" destOrd="0" parTransId="{E9D2DEFC-9B13-4603-9AAB-9C7FB4537B46}" sibTransId="{677AF3E8-4C26-4A22-B99A-21567236748F}"/>
    <dgm:cxn modelId="{97C7D9F0-DE50-4562-8A93-12AAAC9CB68A}" srcId="{956269F9-8C49-445C-96F7-9F379E3DF6C0}" destId="{E97154EC-B9AD-4B34-8E11-DEC81B9CC8EF}" srcOrd="4" destOrd="0" parTransId="{AFB66675-EB4A-48F7-9E05-FCCC33D8FA72}" sibTransId="{9BA9D9E1-41CD-4FC2-8C01-7CEAE517DD38}"/>
    <dgm:cxn modelId="{77B3C75F-78F2-485A-94AD-AD7AB3683B2B}" type="presParOf" srcId="{F99FF3AE-D3CF-4703-8057-3A0398697460}" destId="{2F292C5A-B348-4B5E-B15D-3388CEC7B57D}" srcOrd="0" destOrd="0" presId="urn:microsoft.com/office/officeart/2005/8/layout/radial3"/>
    <dgm:cxn modelId="{43F8CD1E-F4A8-4FE4-800A-894D17125B3E}" type="presParOf" srcId="{2F292C5A-B348-4B5E-B15D-3388CEC7B57D}" destId="{8B0F2652-5638-4EE3-9899-FF8BD14A1FDA}" srcOrd="0" destOrd="0" presId="urn:microsoft.com/office/officeart/2005/8/layout/radial3"/>
    <dgm:cxn modelId="{E5940776-CAAD-4428-8B54-220CAC283194}" type="presParOf" srcId="{2F292C5A-B348-4B5E-B15D-3388CEC7B57D}" destId="{AB2BD51A-A110-462E-92BC-81CD60E48524}" srcOrd="1" destOrd="0" presId="urn:microsoft.com/office/officeart/2005/8/layout/radial3"/>
    <dgm:cxn modelId="{2A323560-3555-479E-86B1-9737E48DD413}" type="presParOf" srcId="{2F292C5A-B348-4B5E-B15D-3388CEC7B57D}" destId="{5BD4812F-9CD9-4306-9DCE-4B142CCF0FF3}" srcOrd="2" destOrd="0" presId="urn:microsoft.com/office/officeart/2005/8/layout/radial3"/>
    <dgm:cxn modelId="{0CBB3B60-CC44-4661-A27C-9C95DAC71231}" type="presParOf" srcId="{2F292C5A-B348-4B5E-B15D-3388CEC7B57D}" destId="{1497C03A-057F-41DE-AC60-5CCE356BEC8C}" srcOrd="3" destOrd="0" presId="urn:microsoft.com/office/officeart/2005/8/layout/radial3"/>
    <dgm:cxn modelId="{26261886-62CC-411D-8753-A1F0091C7B7B}" type="presParOf" srcId="{2F292C5A-B348-4B5E-B15D-3388CEC7B57D}" destId="{7DEDFEC4-25A8-4758-B549-1FFEC6EDA9CE}" srcOrd="4" destOrd="0" presId="urn:microsoft.com/office/officeart/2005/8/layout/radial3"/>
    <dgm:cxn modelId="{8AEC8E3C-5AC2-4B85-B623-DD11F3EE1AA8}" type="presParOf" srcId="{2F292C5A-B348-4B5E-B15D-3388CEC7B57D}" destId="{2EC45F2A-E1B7-4C09-82ED-76C622CFDE04}" srcOrd="5" destOrd="0" presId="urn:microsoft.com/office/officeart/2005/8/layout/radial3"/>
    <dgm:cxn modelId="{3BA973B0-A2D4-4C7A-B46B-D05A96E37FC4}" type="presParOf" srcId="{2F292C5A-B348-4B5E-B15D-3388CEC7B57D}" destId="{7CF0CD3E-A45D-4281-8AB5-1B58EFAEF3D3}" srcOrd="6" destOrd="0" presId="urn:microsoft.com/office/officeart/2005/8/layout/radial3"/>
    <dgm:cxn modelId="{212933C3-2D6D-4051-B5FC-A80D9AEC8AE8}" type="presParOf" srcId="{2F292C5A-B348-4B5E-B15D-3388CEC7B57D}" destId="{0BD7D748-6C0E-486C-80DC-62D37B114CD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1867F4-B9AD-4E6E-9392-1E0711E8BA12}" type="doc">
      <dgm:prSet loTypeId="urn:microsoft.com/office/officeart/2005/8/layout/radial3" loCatId="cycle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0E46DC80-31C9-42E8-9996-B797750E853A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sz="1800" dirty="0"/>
            <a:t>Societal Guidance</a:t>
          </a:r>
        </a:p>
      </dgm:t>
    </dgm:pt>
    <dgm:pt modelId="{5DBD460F-8157-478E-AABB-160116CF275C}" type="parTrans" cxnId="{73C5BA92-2A96-4635-A829-CFB7D22EC7E6}">
      <dgm:prSet/>
      <dgm:spPr/>
      <dgm:t>
        <a:bodyPr/>
        <a:lstStyle/>
        <a:p>
          <a:endParaRPr lang="en-GB" sz="2000"/>
        </a:p>
      </dgm:t>
    </dgm:pt>
    <dgm:pt modelId="{1252F29E-DE9D-4490-AE7A-48AADB455A77}" type="sibTrans" cxnId="{73C5BA92-2A96-4635-A829-CFB7D22EC7E6}">
      <dgm:prSet/>
      <dgm:spPr/>
      <dgm:t>
        <a:bodyPr/>
        <a:lstStyle/>
        <a:p>
          <a:endParaRPr lang="en-GB" sz="2000"/>
        </a:p>
      </dgm:t>
    </dgm:pt>
    <dgm:pt modelId="{DBEABFE2-26AF-4CE0-BF12-A3BDF05C907E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sz="1800"/>
            <a:t>Market Creation</a:t>
          </a:r>
        </a:p>
      </dgm:t>
    </dgm:pt>
    <dgm:pt modelId="{4CAEDF71-6EB5-40F0-8332-BB78D6F1E01B}" type="parTrans" cxnId="{0B9C47D7-AE7F-4272-8961-130549519A50}">
      <dgm:prSet/>
      <dgm:spPr/>
      <dgm:t>
        <a:bodyPr/>
        <a:lstStyle/>
        <a:p>
          <a:endParaRPr lang="en-GB" sz="2000"/>
        </a:p>
      </dgm:t>
    </dgm:pt>
    <dgm:pt modelId="{217AEF4E-C6FC-4638-AA60-5C9E86268B7B}" type="sibTrans" cxnId="{0B9C47D7-AE7F-4272-8961-130549519A50}">
      <dgm:prSet/>
      <dgm:spPr/>
      <dgm:t>
        <a:bodyPr/>
        <a:lstStyle/>
        <a:p>
          <a:endParaRPr lang="en-GB" sz="2000"/>
        </a:p>
      </dgm:t>
    </dgm:pt>
    <dgm:pt modelId="{945FF6A9-9F8E-4F2C-A7DB-809013AEEC7B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sz="1800" dirty="0"/>
            <a:t>Knowledge Creation &amp; Diffusion</a:t>
          </a:r>
        </a:p>
      </dgm:t>
    </dgm:pt>
    <dgm:pt modelId="{65093F2F-7720-4235-A30A-B753EFFA7566}" type="parTrans" cxnId="{418742B5-3FBA-467E-B6F0-29AAB4FA10D6}">
      <dgm:prSet/>
      <dgm:spPr/>
      <dgm:t>
        <a:bodyPr/>
        <a:lstStyle/>
        <a:p>
          <a:endParaRPr lang="en-GB" sz="2000"/>
        </a:p>
      </dgm:t>
    </dgm:pt>
    <dgm:pt modelId="{BF49E928-4A2B-45E8-93D4-CB58EBFD987D}" type="sibTrans" cxnId="{418742B5-3FBA-467E-B6F0-29AAB4FA10D6}">
      <dgm:prSet/>
      <dgm:spPr/>
      <dgm:t>
        <a:bodyPr/>
        <a:lstStyle/>
        <a:p>
          <a:endParaRPr lang="en-GB" sz="2000"/>
        </a:p>
      </dgm:t>
    </dgm:pt>
    <dgm:pt modelId="{E97154EC-B9AD-4B34-8E11-DEC81B9CC8EF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sz="1800" dirty="0"/>
            <a:t>Creation of Legitimacy</a:t>
          </a:r>
        </a:p>
      </dgm:t>
    </dgm:pt>
    <dgm:pt modelId="{AFB66675-EB4A-48F7-9E05-FCCC33D8FA72}" type="parTrans" cxnId="{97C7D9F0-DE50-4562-8A93-12AAAC9CB68A}">
      <dgm:prSet/>
      <dgm:spPr/>
      <dgm:t>
        <a:bodyPr/>
        <a:lstStyle/>
        <a:p>
          <a:endParaRPr lang="en-GB" sz="2000"/>
        </a:p>
      </dgm:t>
    </dgm:pt>
    <dgm:pt modelId="{9BA9D9E1-41CD-4FC2-8C01-7CEAE517DD38}" type="sibTrans" cxnId="{97C7D9F0-DE50-4562-8A93-12AAAC9CB68A}">
      <dgm:prSet/>
      <dgm:spPr/>
      <dgm:t>
        <a:bodyPr/>
        <a:lstStyle/>
        <a:p>
          <a:endParaRPr lang="en-GB" sz="2000"/>
        </a:p>
      </dgm:t>
    </dgm:pt>
    <dgm:pt modelId="{DCE821AD-EF4C-44E5-9DFD-8F5A5DD26C88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sz="1800" dirty="0"/>
            <a:t>Development of Positive Feedback</a:t>
          </a:r>
        </a:p>
      </dgm:t>
    </dgm:pt>
    <dgm:pt modelId="{E9D2DEFC-9B13-4603-9AAB-9C7FB4537B46}" type="parTrans" cxnId="{0FBF89D8-73C0-48DC-B7D6-F22BC5016926}">
      <dgm:prSet/>
      <dgm:spPr/>
      <dgm:t>
        <a:bodyPr/>
        <a:lstStyle/>
        <a:p>
          <a:endParaRPr lang="en-GB" sz="2000"/>
        </a:p>
      </dgm:t>
    </dgm:pt>
    <dgm:pt modelId="{677AF3E8-4C26-4A22-B99A-21567236748F}" type="sibTrans" cxnId="{0FBF89D8-73C0-48DC-B7D6-F22BC5016926}">
      <dgm:prSet/>
      <dgm:spPr/>
      <dgm:t>
        <a:bodyPr/>
        <a:lstStyle/>
        <a:p>
          <a:endParaRPr lang="en-GB" sz="2000"/>
        </a:p>
      </dgm:t>
    </dgm:pt>
    <dgm:pt modelId="{956269F9-8C49-445C-96F7-9F379E3DF6C0}">
      <dgm:prSet phldrT="[Text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GB" sz="3600" dirty="0"/>
            <a:t>Innovation System</a:t>
          </a:r>
        </a:p>
      </dgm:t>
    </dgm:pt>
    <dgm:pt modelId="{A78F1491-A617-4FB6-8EC6-DA6097023406}" type="parTrans" cxnId="{F9E806AE-A584-4889-8C39-1BA7F75B4A4D}">
      <dgm:prSet/>
      <dgm:spPr/>
      <dgm:t>
        <a:bodyPr/>
        <a:lstStyle/>
        <a:p>
          <a:endParaRPr lang="en-GB" sz="2000"/>
        </a:p>
      </dgm:t>
    </dgm:pt>
    <dgm:pt modelId="{833B3ADD-DB0C-4417-9283-3B5FAAF58AAD}" type="sibTrans" cxnId="{F9E806AE-A584-4889-8C39-1BA7F75B4A4D}">
      <dgm:prSet/>
      <dgm:spPr/>
      <dgm:t>
        <a:bodyPr/>
        <a:lstStyle/>
        <a:p>
          <a:endParaRPr lang="en-GB" sz="2000"/>
        </a:p>
      </dgm:t>
    </dgm:pt>
    <dgm:pt modelId="{B96DEEAF-885A-4E16-9AC7-92A3EA7BA31F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sz="1800" dirty="0"/>
            <a:t>Entrepreneurial Activity</a:t>
          </a:r>
        </a:p>
      </dgm:t>
    </dgm:pt>
    <dgm:pt modelId="{177608D8-3665-4249-8727-E7B26ED87EB5}" type="parTrans" cxnId="{588922AF-8C4A-408C-967E-EE3ECA48BCBE}">
      <dgm:prSet/>
      <dgm:spPr/>
      <dgm:t>
        <a:bodyPr/>
        <a:lstStyle/>
        <a:p>
          <a:endParaRPr lang="en-GB" sz="2000"/>
        </a:p>
      </dgm:t>
    </dgm:pt>
    <dgm:pt modelId="{A105C07B-9521-4D90-8048-8EFE4B0A15B5}" type="sibTrans" cxnId="{588922AF-8C4A-408C-967E-EE3ECA48BCBE}">
      <dgm:prSet/>
      <dgm:spPr/>
      <dgm:t>
        <a:bodyPr/>
        <a:lstStyle/>
        <a:p>
          <a:endParaRPr lang="en-GB" sz="2000"/>
        </a:p>
      </dgm:t>
    </dgm:pt>
    <dgm:pt modelId="{8A0D10B6-35DF-4342-AAD7-967AF9444F48}">
      <dgm:prSet phldrT="[Text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en-GB" sz="1800" dirty="0"/>
            <a:t>Resource Mobilization</a:t>
          </a:r>
        </a:p>
      </dgm:t>
    </dgm:pt>
    <dgm:pt modelId="{9E7A2796-9EAB-44DB-A51F-9DF851EBE6A2}" type="parTrans" cxnId="{7EC16F1B-28A0-43D6-B8B1-686CCF41BE0A}">
      <dgm:prSet/>
      <dgm:spPr/>
      <dgm:t>
        <a:bodyPr/>
        <a:lstStyle/>
        <a:p>
          <a:endParaRPr lang="en-GB" sz="2000"/>
        </a:p>
      </dgm:t>
    </dgm:pt>
    <dgm:pt modelId="{897FB5FE-6545-42FC-A1E1-8B1ACE9F1F30}" type="sibTrans" cxnId="{7EC16F1B-28A0-43D6-B8B1-686CCF41BE0A}">
      <dgm:prSet/>
      <dgm:spPr/>
      <dgm:t>
        <a:bodyPr/>
        <a:lstStyle/>
        <a:p>
          <a:endParaRPr lang="en-GB" sz="2000"/>
        </a:p>
      </dgm:t>
    </dgm:pt>
    <dgm:pt modelId="{F99FF3AE-D3CF-4703-8057-3A0398697460}" type="pres">
      <dgm:prSet presAssocID="{C21867F4-B9AD-4E6E-9392-1E0711E8BA12}" presName="composite" presStyleCnt="0">
        <dgm:presLayoutVars>
          <dgm:chMax val="1"/>
          <dgm:dir/>
          <dgm:resizeHandles val="exact"/>
        </dgm:presLayoutVars>
      </dgm:prSet>
      <dgm:spPr/>
    </dgm:pt>
    <dgm:pt modelId="{2F292C5A-B348-4B5E-B15D-3388CEC7B57D}" type="pres">
      <dgm:prSet presAssocID="{C21867F4-B9AD-4E6E-9392-1E0711E8BA12}" presName="radial" presStyleCnt="0">
        <dgm:presLayoutVars>
          <dgm:animLvl val="ctr"/>
        </dgm:presLayoutVars>
      </dgm:prSet>
      <dgm:spPr/>
    </dgm:pt>
    <dgm:pt modelId="{8B0F2652-5638-4EE3-9899-FF8BD14A1FDA}" type="pres">
      <dgm:prSet presAssocID="{956269F9-8C49-445C-96F7-9F379E3DF6C0}" presName="centerShape" presStyleLbl="vennNode1" presStyleIdx="0" presStyleCnt="8" custScaleX="114620" custLinFactNeighborX="-3311" custLinFactNeighborY="410"/>
      <dgm:spPr/>
    </dgm:pt>
    <dgm:pt modelId="{AB2BD51A-A110-462E-92BC-81CD60E48524}" type="pres">
      <dgm:prSet presAssocID="{945FF6A9-9F8E-4F2C-A7DB-809013AEEC7B}" presName="node" presStyleLbl="vennNode1" presStyleIdx="1" presStyleCnt="8" custScaleX="120920" custScaleY="86993" custRadScaleRad="101392" custRadScaleInc="9591">
        <dgm:presLayoutVars>
          <dgm:bulletEnabled val="1"/>
        </dgm:presLayoutVars>
      </dgm:prSet>
      <dgm:spPr/>
    </dgm:pt>
    <dgm:pt modelId="{5BD4812F-9CD9-4306-9DCE-4B142CCF0FF3}" type="pres">
      <dgm:prSet presAssocID="{0E46DC80-31C9-42E8-9996-B797750E853A}" presName="node" presStyleLbl="vennNode1" presStyleIdx="2" presStyleCnt="8" custScaleX="101467" custScaleY="80023" custRadScaleRad="106656" custRadScaleInc="22853">
        <dgm:presLayoutVars>
          <dgm:bulletEnabled val="1"/>
        </dgm:presLayoutVars>
      </dgm:prSet>
      <dgm:spPr/>
    </dgm:pt>
    <dgm:pt modelId="{1497C03A-057F-41DE-AC60-5CCE356BEC8C}" type="pres">
      <dgm:prSet presAssocID="{B96DEEAF-885A-4E16-9AC7-92A3EA7BA31F}" presName="node" presStyleLbl="vennNode1" presStyleIdx="3" presStyleCnt="8" custScaleX="163441" custScaleY="78166" custRadScaleRad="98133" custRadScaleInc="-841">
        <dgm:presLayoutVars>
          <dgm:bulletEnabled val="1"/>
        </dgm:presLayoutVars>
      </dgm:prSet>
      <dgm:spPr/>
    </dgm:pt>
    <dgm:pt modelId="{7DEDFEC4-25A8-4758-B549-1FFEC6EDA9CE}" type="pres">
      <dgm:prSet presAssocID="{DBEABFE2-26AF-4CE0-BF12-A3BDF05C907E}" presName="node" presStyleLbl="vennNode1" presStyleIdx="4" presStyleCnt="8" custScaleY="73530" custRadScaleRad="99532" custRadScaleInc="3448">
        <dgm:presLayoutVars>
          <dgm:bulletEnabled val="1"/>
        </dgm:presLayoutVars>
      </dgm:prSet>
      <dgm:spPr/>
    </dgm:pt>
    <dgm:pt modelId="{2EC45F2A-E1B7-4C09-82ED-76C622CFDE04}" type="pres">
      <dgm:prSet presAssocID="{E97154EC-B9AD-4B34-8E11-DEC81B9CC8EF}" presName="node" presStyleLbl="vennNode1" presStyleIdx="5" presStyleCnt="8" custScaleX="111111" custScaleY="76062" custRadScaleRad="94131" custRadScaleInc="9752">
        <dgm:presLayoutVars>
          <dgm:bulletEnabled val="1"/>
        </dgm:presLayoutVars>
      </dgm:prSet>
      <dgm:spPr/>
    </dgm:pt>
    <dgm:pt modelId="{7CF0CD3E-A45D-4281-8AB5-1B58EFAEF3D3}" type="pres">
      <dgm:prSet presAssocID="{8A0D10B6-35DF-4342-AAD7-967AF9444F48}" presName="node" presStyleLbl="vennNode1" presStyleIdx="6" presStyleCnt="8" custScaleX="130931" custScaleY="75233" custRadScaleRad="111456" custRadScaleInc="8183">
        <dgm:presLayoutVars>
          <dgm:bulletEnabled val="1"/>
        </dgm:presLayoutVars>
      </dgm:prSet>
      <dgm:spPr/>
    </dgm:pt>
    <dgm:pt modelId="{0BD7D748-6C0E-486C-80DC-62D37B114CD6}" type="pres">
      <dgm:prSet presAssocID="{DCE821AD-EF4C-44E5-9DFD-8F5A5DD26C88}" presName="node" presStyleLbl="vennNode1" presStyleIdx="7" presStyleCnt="8" custScaleX="137736" custScaleY="89233" custRadScaleRad="118836" custRadScaleInc="-14660">
        <dgm:presLayoutVars>
          <dgm:bulletEnabled val="1"/>
        </dgm:presLayoutVars>
      </dgm:prSet>
      <dgm:spPr/>
    </dgm:pt>
  </dgm:ptLst>
  <dgm:cxnLst>
    <dgm:cxn modelId="{9112330D-05A1-4124-A25C-367FF0205EB5}" type="presOf" srcId="{956269F9-8C49-445C-96F7-9F379E3DF6C0}" destId="{8B0F2652-5638-4EE3-9899-FF8BD14A1FDA}" srcOrd="0" destOrd="0" presId="urn:microsoft.com/office/officeart/2005/8/layout/radial3"/>
    <dgm:cxn modelId="{57F6AE0F-1C08-4DA3-AFA8-72D96639C2AC}" type="presOf" srcId="{C21867F4-B9AD-4E6E-9392-1E0711E8BA12}" destId="{F99FF3AE-D3CF-4703-8057-3A0398697460}" srcOrd="0" destOrd="0" presId="urn:microsoft.com/office/officeart/2005/8/layout/radial3"/>
    <dgm:cxn modelId="{7EC16F1B-28A0-43D6-B8B1-686CCF41BE0A}" srcId="{956269F9-8C49-445C-96F7-9F379E3DF6C0}" destId="{8A0D10B6-35DF-4342-AAD7-967AF9444F48}" srcOrd="5" destOrd="0" parTransId="{9E7A2796-9EAB-44DB-A51F-9DF851EBE6A2}" sibTransId="{897FB5FE-6545-42FC-A1E1-8B1ACE9F1F30}"/>
    <dgm:cxn modelId="{43945F38-8FD2-48B2-96BB-2AB3008B3291}" type="presOf" srcId="{DBEABFE2-26AF-4CE0-BF12-A3BDF05C907E}" destId="{7DEDFEC4-25A8-4758-B549-1FFEC6EDA9CE}" srcOrd="0" destOrd="0" presId="urn:microsoft.com/office/officeart/2005/8/layout/radial3"/>
    <dgm:cxn modelId="{15579060-E07A-4A89-9AA6-F1674A8FF94D}" type="presOf" srcId="{E97154EC-B9AD-4B34-8E11-DEC81B9CC8EF}" destId="{2EC45F2A-E1B7-4C09-82ED-76C622CFDE04}" srcOrd="0" destOrd="0" presId="urn:microsoft.com/office/officeart/2005/8/layout/radial3"/>
    <dgm:cxn modelId="{9AEBCD84-3DE0-4E23-9D51-A274FF96B77F}" type="presOf" srcId="{945FF6A9-9F8E-4F2C-A7DB-809013AEEC7B}" destId="{AB2BD51A-A110-462E-92BC-81CD60E48524}" srcOrd="0" destOrd="0" presId="urn:microsoft.com/office/officeart/2005/8/layout/radial3"/>
    <dgm:cxn modelId="{A17CA486-2321-4EBD-8480-18934B85924D}" type="presOf" srcId="{DCE821AD-EF4C-44E5-9DFD-8F5A5DD26C88}" destId="{0BD7D748-6C0E-486C-80DC-62D37B114CD6}" srcOrd="0" destOrd="0" presId="urn:microsoft.com/office/officeart/2005/8/layout/radial3"/>
    <dgm:cxn modelId="{73C5BA92-2A96-4635-A829-CFB7D22EC7E6}" srcId="{956269F9-8C49-445C-96F7-9F379E3DF6C0}" destId="{0E46DC80-31C9-42E8-9996-B797750E853A}" srcOrd="1" destOrd="0" parTransId="{5DBD460F-8157-478E-AABB-160116CF275C}" sibTransId="{1252F29E-DE9D-4490-AE7A-48AADB455A77}"/>
    <dgm:cxn modelId="{F9E806AE-A584-4889-8C39-1BA7F75B4A4D}" srcId="{C21867F4-B9AD-4E6E-9392-1E0711E8BA12}" destId="{956269F9-8C49-445C-96F7-9F379E3DF6C0}" srcOrd="0" destOrd="0" parTransId="{A78F1491-A617-4FB6-8EC6-DA6097023406}" sibTransId="{833B3ADD-DB0C-4417-9283-3B5FAAF58AAD}"/>
    <dgm:cxn modelId="{9668EAAE-1BCE-4F0E-8E1B-3A493B2A7F0A}" type="presOf" srcId="{8A0D10B6-35DF-4342-AAD7-967AF9444F48}" destId="{7CF0CD3E-A45D-4281-8AB5-1B58EFAEF3D3}" srcOrd="0" destOrd="0" presId="urn:microsoft.com/office/officeart/2005/8/layout/radial3"/>
    <dgm:cxn modelId="{588922AF-8C4A-408C-967E-EE3ECA48BCBE}" srcId="{956269F9-8C49-445C-96F7-9F379E3DF6C0}" destId="{B96DEEAF-885A-4E16-9AC7-92A3EA7BA31F}" srcOrd="2" destOrd="0" parTransId="{177608D8-3665-4249-8727-E7B26ED87EB5}" sibTransId="{A105C07B-9521-4D90-8048-8EFE4B0A15B5}"/>
    <dgm:cxn modelId="{418742B5-3FBA-467E-B6F0-29AAB4FA10D6}" srcId="{956269F9-8C49-445C-96F7-9F379E3DF6C0}" destId="{945FF6A9-9F8E-4F2C-A7DB-809013AEEC7B}" srcOrd="0" destOrd="0" parTransId="{65093F2F-7720-4235-A30A-B753EFFA7566}" sibTransId="{BF49E928-4A2B-45E8-93D4-CB58EBFD987D}"/>
    <dgm:cxn modelId="{0B9C47D7-AE7F-4272-8961-130549519A50}" srcId="{956269F9-8C49-445C-96F7-9F379E3DF6C0}" destId="{DBEABFE2-26AF-4CE0-BF12-A3BDF05C907E}" srcOrd="3" destOrd="0" parTransId="{4CAEDF71-6EB5-40F0-8332-BB78D6F1E01B}" sibTransId="{217AEF4E-C6FC-4638-AA60-5C9E86268B7B}"/>
    <dgm:cxn modelId="{0FBF89D8-73C0-48DC-B7D6-F22BC5016926}" srcId="{956269F9-8C49-445C-96F7-9F379E3DF6C0}" destId="{DCE821AD-EF4C-44E5-9DFD-8F5A5DD26C88}" srcOrd="6" destOrd="0" parTransId="{E9D2DEFC-9B13-4603-9AAB-9C7FB4537B46}" sibTransId="{677AF3E8-4C26-4A22-B99A-21567236748F}"/>
    <dgm:cxn modelId="{97C7D9F0-DE50-4562-8A93-12AAAC9CB68A}" srcId="{956269F9-8C49-445C-96F7-9F379E3DF6C0}" destId="{E97154EC-B9AD-4B34-8E11-DEC81B9CC8EF}" srcOrd="4" destOrd="0" parTransId="{AFB66675-EB4A-48F7-9E05-FCCC33D8FA72}" sibTransId="{9BA9D9E1-41CD-4FC2-8C01-7CEAE517DD38}"/>
    <dgm:cxn modelId="{97184BFC-6DEE-40DD-BDCF-D8139DF6BAE7}" type="presOf" srcId="{B96DEEAF-885A-4E16-9AC7-92A3EA7BA31F}" destId="{1497C03A-057F-41DE-AC60-5CCE356BEC8C}" srcOrd="0" destOrd="0" presId="urn:microsoft.com/office/officeart/2005/8/layout/radial3"/>
    <dgm:cxn modelId="{A334E8FC-B03D-4DE4-B0FE-CB67130C30C6}" type="presOf" srcId="{0E46DC80-31C9-42E8-9996-B797750E853A}" destId="{5BD4812F-9CD9-4306-9DCE-4B142CCF0FF3}" srcOrd="0" destOrd="0" presId="urn:microsoft.com/office/officeart/2005/8/layout/radial3"/>
    <dgm:cxn modelId="{EBAF6ECE-7839-43A3-AA16-CB420A451AA4}" type="presParOf" srcId="{F99FF3AE-D3CF-4703-8057-3A0398697460}" destId="{2F292C5A-B348-4B5E-B15D-3388CEC7B57D}" srcOrd="0" destOrd="0" presId="urn:microsoft.com/office/officeart/2005/8/layout/radial3"/>
    <dgm:cxn modelId="{2761CA96-C1EA-49BA-AA0E-13CD4595CAB2}" type="presParOf" srcId="{2F292C5A-B348-4B5E-B15D-3388CEC7B57D}" destId="{8B0F2652-5638-4EE3-9899-FF8BD14A1FDA}" srcOrd="0" destOrd="0" presId="urn:microsoft.com/office/officeart/2005/8/layout/radial3"/>
    <dgm:cxn modelId="{87636E73-D0AA-4B3A-9780-1A101A685A45}" type="presParOf" srcId="{2F292C5A-B348-4B5E-B15D-3388CEC7B57D}" destId="{AB2BD51A-A110-462E-92BC-81CD60E48524}" srcOrd="1" destOrd="0" presId="urn:microsoft.com/office/officeart/2005/8/layout/radial3"/>
    <dgm:cxn modelId="{A955C815-B9AD-41B4-BB3B-7F488208E84A}" type="presParOf" srcId="{2F292C5A-B348-4B5E-B15D-3388CEC7B57D}" destId="{5BD4812F-9CD9-4306-9DCE-4B142CCF0FF3}" srcOrd="2" destOrd="0" presId="urn:microsoft.com/office/officeart/2005/8/layout/radial3"/>
    <dgm:cxn modelId="{4A100BDE-7BF8-47A6-8D99-47920639FFDE}" type="presParOf" srcId="{2F292C5A-B348-4B5E-B15D-3388CEC7B57D}" destId="{1497C03A-057F-41DE-AC60-5CCE356BEC8C}" srcOrd="3" destOrd="0" presId="urn:microsoft.com/office/officeart/2005/8/layout/radial3"/>
    <dgm:cxn modelId="{8E8E4CA6-C57A-41A5-90C5-EBA02460E4A7}" type="presParOf" srcId="{2F292C5A-B348-4B5E-B15D-3388CEC7B57D}" destId="{7DEDFEC4-25A8-4758-B549-1FFEC6EDA9CE}" srcOrd="4" destOrd="0" presId="urn:microsoft.com/office/officeart/2005/8/layout/radial3"/>
    <dgm:cxn modelId="{3ABAE16C-F0E8-4830-AA57-7C72774205C1}" type="presParOf" srcId="{2F292C5A-B348-4B5E-B15D-3388CEC7B57D}" destId="{2EC45F2A-E1B7-4C09-82ED-76C622CFDE04}" srcOrd="5" destOrd="0" presId="urn:microsoft.com/office/officeart/2005/8/layout/radial3"/>
    <dgm:cxn modelId="{12F5E0A9-4EB2-436E-B658-E6B3AFABD9A8}" type="presParOf" srcId="{2F292C5A-B348-4B5E-B15D-3388CEC7B57D}" destId="{7CF0CD3E-A45D-4281-8AB5-1B58EFAEF3D3}" srcOrd="6" destOrd="0" presId="urn:microsoft.com/office/officeart/2005/8/layout/radial3"/>
    <dgm:cxn modelId="{E7C49DDA-F7F7-4F30-A506-1D205DBCEFEE}" type="presParOf" srcId="{2F292C5A-B348-4B5E-B15D-3388CEC7B57D}" destId="{0BD7D748-6C0E-486C-80DC-62D37B114CD6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F2652-5638-4EE3-9899-FF8BD14A1FDA}">
      <dsp:nvSpPr>
        <dsp:cNvPr id="0" name=""/>
        <dsp:cNvSpPr/>
      </dsp:nvSpPr>
      <dsp:spPr>
        <a:xfrm>
          <a:off x="2353997" y="1342432"/>
          <a:ext cx="3562631" cy="321096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Innovation System</a:t>
          </a:r>
        </a:p>
      </dsp:txBody>
      <dsp:txXfrm>
        <a:off x="2875732" y="1812667"/>
        <a:ext cx="2519161" cy="2270496"/>
      </dsp:txXfrm>
    </dsp:sp>
    <dsp:sp modelId="{AB2BD51A-A110-462E-92BC-81CD60E48524}">
      <dsp:nvSpPr>
        <dsp:cNvPr id="0" name=""/>
        <dsp:cNvSpPr/>
      </dsp:nvSpPr>
      <dsp:spPr>
        <a:xfrm>
          <a:off x="3074081" y="52916"/>
          <a:ext cx="2122464" cy="160548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Knowledge Creation and Diffusion</a:t>
          </a:r>
        </a:p>
      </dsp:txBody>
      <dsp:txXfrm>
        <a:off x="3384909" y="288034"/>
        <a:ext cx="1500808" cy="1135247"/>
      </dsp:txXfrm>
    </dsp:sp>
    <dsp:sp modelId="{5BD4812F-9CD9-4306-9DCE-4B142CCF0FF3}">
      <dsp:nvSpPr>
        <dsp:cNvPr id="0" name=""/>
        <dsp:cNvSpPr/>
      </dsp:nvSpPr>
      <dsp:spPr>
        <a:xfrm>
          <a:off x="4689484" y="840672"/>
          <a:ext cx="2163243" cy="160548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Societal Guidance</a:t>
          </a:r>
        </a:p>
      </dsp:txBody>
      <dsp:txXfrm>
        <a:off x="5006284" y="1075790"/>
        <a:ext cx="1529643" cy="1135247"/>
      </dsp:txXfrm>
    </dsp:sp>
    <dsp:sp modelId="{1497C03A-057F-41DE-AC60-5CCE356BEC8C}">
      <dsp:nvSpPr>
        <dsp:cNvPr id="0" name=""/>
        <dsp:cNvSpPr/>
      </dsp:nvSpPr>
      <dsp:spPr>
        <a:xfrm>
          <a:off x="4964258" y="2610744"/>
          <a:ext cx="2421710" cy="160548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Entrepreneurial Activity</a:t>
          </a:r>
        </a:p>
      </dsp:txBody>
      <dsp:txXfrm>
        <a:off x="5318909" y="2845862"/>
        <a:ext cx="1712408" cy="1135247"/>
      </dsp:txXfrm>
    </dsp:sp>
    <dsp:sp modelId="{7DEDFEC4-25A8-4758-B549-1FFEC6EDA9CE}">
      <dsp:nvSpPr>
        <dsp:cNvPr id="0" name=""/>
        <dsp:cNvSpPr/>
      </dsp:nvSpPr>
      <dsp:spPr>
        <a:xfrm>
          <a:off x="4109553" y="4030232"/>
          <a:ext cx="1867112" cy="160548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Market Creation</a:t>
          </a:r>
        </a:p>
      </dsp:txBody>
      <dsp:txXfrm>
        <a:off x="4382985" y="4265350"/>
        <a:ext cx="1320248" cy="1135247"/>
      </dsp:txXfrm>
    </dsp:sp>
    <dsp:sp modelId="{2EC45F2A-E1B7-4C09-82ED-76C622CFDE04}">
      <dsp:nvSpPr>
        <dsp:cNvPr id="0" name=""/>
        <dsp:cNvSpPr/>
      </dsp:nvSpPr>
      <dsp:spPr>
        <a:xfrm>
          <a:off x="2350578" y="4030232"/>
          <a:ext cx="1753877" cy="160548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Creation of Legitimacy</a:t>
          </a:r>
        </a:p>
      </dsp:txBody>
      <dsp:txXfrm>
        <a:off x="2607427" y="4265350"/>
        <a:ext cx="1240179" cy="1135247"/>
      </dsp:txXfrm>
    </dsp:sp>
    <dsp:sp modelId="{7CF0CD3E-A45D-4281-8AB5-1B58EFAEF3D3}">
      <dsp:nvSpPr>
        <dsp:cNvPr id="0" name=""/>
        <dsp:cNvSpPr/>
      </dsp:nvSpPr>
      <dsp:spPr>
        <a:xfrm>
          <a:off x="1110975" y="2610744"/>
          <a:ext cx="1969076" cy="160548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Resource Mobilization</a:t>
          </a:r>
        </a:p>
      </dsp:txBody>
      <dsp:txXfrm>
        <a:off x="1399340" y="2845862"/>
        <a:ext cx="1392346" cy="1135247"/>
      </dsp:txXfrm>
    </dsp:sp>
    <dsp:sp modelId="{0BD7D748-6C0E-486C-80DC-62D37B114CD6}">
      <dsp:nvSpPr>
        <dsp:cNvPr id="0" name=""/>
        <dsp:cNvSpPr/>
      </dsp:nvSpPr>
      <dsp:spPr>
        <a:xfrm>
          <a:off x="1380121" y="840672"/>
          <a:ext cx="2238797" cy="160548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Development of Positive Feedback</a:t>
          </a:r>
        </a:p>
      </dsp:txBody>
      <dsp:txXfrm>
        <a:off x="1707985" y="1075790"/>
        <a:ext cx="1583069" cy="1135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0F2652-5638-4EE3-9899-FF8BD14A1FDA}">
      <dsp:nvSpPr>
        <dsp:cNvPr id="0" name=""/>
        <dsp:cNvSpPr/>
      </dsp:nvSpPr>
      <dsp:spPr>
        <a:xfrm>
          <a:off x="2173602" y="1167763"/>
          <a:ext cx="3062316" cy="2671712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Innovation System</a:t>
          </a:r>
        </a:p>
      </dsp:txBody>
      <dsp:txXfrm>
        <a:off x="2622068" y="1559026"/>
        <a:ext cx="2165384" cy="1889186"/>
      </dsp:txXfrm>
    </dsp:sp>
    <dsp:sp modelId="{AB2BD51A-A110-462E-92BC-81CD60E48524}">
      <dsp:nvSpPr>
        <dsp:cNvPr id="0" name=""/>
        <dsp:cNvSpPr/>
      </dsp:nvSpPr>
      <dsp:spPr>
        <a:xfrm>
          <a:off x="3164151" y="149716"/>
          <a:ext cx="1615317" cy="1162101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Knowledge Creation &amp; Diffusion</a:t>
          </a:r>
        </a:p>
      </dsp:txBody>
      <dsp:txXfrm>
        <a:off x="3400709" y="319902"/>
        <a:ext cx="1142201" cy="821729"/>
      </dsp:txXfrm>
    </dsp:sp>
    <dsp:sp modelId="{5BD4812F-9CD9-4306-9DCE-4B142CCF0FF3}">
      <dsp:nvSpPr>
        <dsp:cNvPr id="0" name=""/>
        <dsp:cNvSpPr/>
      </dsp:nvSpPr>
      <dsp:spPr>
        <a:xfrm>
          <a:off x="4799357" y="1117145"/>
          <a:ext cx="1355453" cy="1068992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Societal Guidance</a:t>
          </a:r>
        </a:p>
      </dsp:txBody>
      <dsp:txXfrm>
        <a:off x="4997858" y="1273695"/>
        <a:ext cx="958451" cy="755892"/>
      </dsp:txXfrm>
    </dsp:sp>
    <dsp:sp modelId="{1497C03A-057F-41DE-AC60-5CCE356BEC8C}">
      <dsp:nvSpPr>
        <dsp:cNvPr id="0" name=""/>
        <dsp:cNvSpPr/>
      </dsp:nvSpPr>
      <dsp:spPr>
        <a:xfrm>
          <a:off x="4396741" y="2334818"/>
          <a:ext cx="2183336" cy="104418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Entrepreneurial Activity</a:t>
          </a:r>
        </a:p>
      </dsp:txBody>
      <dsp:txXfrm>
        <a:off x="4716483" y="2487735"/>
        <a:ext cx="1543852" cy="738351"/>
      </dsp:txXfrm>
    </dsp:sp>
    <dsp:sp modelId="{7DEDFEC4-25A8-4758-B549-1FFEC6EDA9CE}">
      <dsp:nvSpPr>
        <dsp:cNvPr id="0" name=""/>
        <dsp:cNvSpPr/>
      </dsp:nvSpPr>
      <dsp:spPr>
        <a:xfrm>
          <a:off x="3855250" y="3581872"/>
          <a:ext cx="1335856" cy="982255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Market Creation</a:t>
          </a:r>
        </a:p>
      </dsp:txBody>
      <dsp:txXfrm>
        <a:off x="4050882" y="3725720"/>
        <a:ext cx="944592" cy="694559"/>
      </dsp:txXfrm>
    </dsp:sp>
    <dsp:sp modelId="{2EC45F2A-E1B7-4C09-82ED-76C622CFDE04}">
      <dsp:nvSpPr>
        <dsp:cNvPr id="0" name=""/>
        <dsp:cNvSpPr/>
      </dsp:nvSpPr>
      <dsp:spPr>
        <a:xfrm>
          <a:off x="2240541" y="3389919"/>
          <a:ext cx="1484283" cy="1016078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Creation of Legitimacy</a:t>
          </a:r>
        </a:p>
      </dsp:txBody>
      <dsp:txXfrm>
        <a:off x="2457909" y="3538720"/>
        <a:ext cx="1049547" cy="718476"/>
      </dsp:txXfrm>
    </dsp:sp>
    <dsp:sp modelId="{7CF0CD3E-A45D-4281-8AB5-1B58EFAEF3D3}">
      <dsp:nvSpPr>
        <dsp:cNvPr id="0" name=""/>
        <dsp:cNvSpPr/>
      </dsp:nvSpPr>
      <dsp:spPr>
        <a:xfrm>
          <a:off x="1027264" y="2278619"/>
          <a:ext cx="1749049" cy="100500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Resource Mobilization</a:t>
          </a:r>
        </a:p>
      </dsp:txBody>
      <dsp:txXfrm>
        <a:off x="1283406" y="2425798"/>
        <a:ext cx="1236765" cy="710646"/>
      </dsp:txXfrm>
    </dsp:sp>
    <dsp:sp modelId="{0BD7D748-6C0E-486C-80DC-62D37B114CD6}">
      <dsp:nvSpPr>
        <dsp:cNvPr id="0" name=""/>
        <dsp:cNvSpPr/>
      </dsp:nvSpPr>
      <dsp:spPr>
        <a:xfrm>
          <a:off x="1127357" y="826834"/>
          <a:ext cx="1839954" cy="1192024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Development of Positive Feedback</a:t>
          </a:r>
        </a:p>
      </dsp:txBody>
      <dsp:txXfrm>
        <a:off x="1396812" y="1001402"/>
        <a:ext cx="1301044" cy="842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t" anchorCtr="0" compatLnSpc="1">
            <a:prstTxWarp prst="textNoShape">
              <a:avLst/>
            </a:prstTxWarp>
          </a:bodyPr>
          <a:lstStyle>
            <a:lvl1pPr defTabSz="92075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t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b" anchorCtr="0" compatLnSpc="1">
            <a:prstTxWarp prst="textNoShape">
              <a:avLst/>
            </a:prstTxWarp>
          </a:bodyPr>
          <a:lstStyle>
            <a:lvl1pPr defTabSz="92075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b" anchorCtr="0" compatLnSpc="1">
            <a:prstTxWarp prst="textNoShape">
              <a:avLst/>
            </a:prstTxWarp>
          </a:bodyPr>
          <a:lstStyle>
            <a:lvl1pPr algn="r" defTabSz="920750">
              <a:defRPr/>
            </a:lvl1pPr>
          </a:lstStyle>
          <a:p>
            <a:pPr>
              <a:defRPr/>
            </a:pPr>
            <a:fld id="{E1082360-6D52-495E-AE57-EC3790EF2EB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127" tIns="46064" rIns="92127" bIns="46064" numCol="1" anchor="ctr" anchorCtr="0" compatLnSpc="1">
            <a:prstTxWarp prst="textNoShape">
              <a:avLst/>
            </a:prstTxWarp>
          </a:bodyPr>
          <a:lstStyle>
            <a:lvl1pPr defTabSz="92075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127" tIns="46064" rIns="92127" bIns="46064" numCol="1" anchor="ctr" anchorCtr="0" compatLnSpc="1">
            <a:prstTxWarp prst="textNoShape">
              <a:avLst/>
            </a:prstTxWarp>
          </a:bodyPr>
          <a:lstStyle>
            <a:lvl1pPr algn="r" defTabSz="92075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5338" y="747713"/>
            <a:ext cx="520858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7" tIns="46064" rIns="92127" bIns="46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127" tIns="46064" rIns="92127" bIns="46064" numCol="1" anchor="b" anchorCtr="0" compatLnSpc="1">
            <a:prstTxWarp prst="textNoShape">
              <a:avLst/>
            </a:prstTxWarp>
          </a:bodyPr>
          <a:lstStyle>
            <a:lvl1pPr defTabSz="92075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127" tIns="46064" rIns="92127" bIns="46064" numCol="1" anchor="b" anchorCtr="0" compatLnSpc="1">
            <a:prstTxWarp prst="textNoShape">
              <a:avLst/>
            </a:prstTxWarp>
          </a:bodyPr>
          <a:lstStyle>
            <a:lvl1pPr algn="r" defTabSz="920750">
              <a:defRPr/>
            </a:lvl1pPr>
          </a:lstStyle>
          <a:p>
            <a:pPr>
              <a:defRPr/>
            </a:pPr>
            <a:fld id="{89354F12-6905-429D-A637-28B613754EE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207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CFF1C0-C348-44BD-95B4-06588FEFC804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207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altLang="zh-TW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53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685800"/>
            <a:ext cx="4800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9A9F95-0481-44CA-8E59-399AC6033E1B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295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D104-6699-47C0-AAA9-C953CA90F73B}" type="slidenum">
              <a:rPr kumimoji="0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ja-JP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45030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A9F95-0481-44CA-8E59-399AC6033E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07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7DF31-6F8E-4BE5-923F-4EEBF0A93ADF}" type="slidenum">
              <a:rPr kumimoji="1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88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9A9F95-0481-44CA-8E59-399AC6033E1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14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arOutlin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2014538"/>
            <a:ext cx="9601200" cy="282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2784475" y="2054225"/>
            <a:ext cx="6816725" cy="2741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2000">
              <a:ea typeface="新細明體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0" y="2054225"/>
            <a:ext cx="2741613" cy="274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2000">
              <a:ea typeface="新細明體" charset="-120"/>
            </a:endParaRPr>
          </a:p>
        </p:txBody>
      </p:sp>
      <p:pic>
        <p:nvPicPr>
          <p:cNvPr id="7" name="LogoMainBlack" descr="GC_CP_w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11163"/>
            <a:ext cx="31543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919163"/>
            <a:ext cx="2463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0"/>
            <a:ext cx="3690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9332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3159125" y="2689225"/>
            <a:ext cx="3935413" cy="414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739333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3159125" y="3173413"/>
            <a:ext cx="5919788" cy="839787"/>
          </a:xfrm>
        </p:spPr>
        <p:txBody>
          <a:bodyPr tIns="42351" rIns="84705" bIns="42351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728530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079067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7" y="273050"/>
            <a:ext cx="315912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9" y="273054"/>
            <a:ext cx="536733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7" y="1435103"/>
            <a:ext cx="315912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214282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90" y="4800600"/>
            <a:ext cx="5761037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90" y="612775"/>
            <a:ext cx="5761037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7" indent="0">
              <a:buNone/>
              <a:defRPr sz="2100"/>
            </a:lvl2pPr>
            <a:lvl3pPr marL="685814" indent="0">
              <a:buNone/>
              <a:defRPr sz="1800"/>
            </a:lvl3pPr>
            <a:lvl4pPr marL="1028721" indent="0">
              <a:buNone/>
              <a:defRPr sz="1500"/>
            </a:lvl4pPr>
            <a:lvl5pPr marL="1371627" indent="0">
              <a:buNone/>
              <a:defRPr sz="1500"/>
            </a:lvl5pPr>
            <a:lvl6pPr marL="1714534" indent="0">
              <a:buNone/>
              <a:defRPr sz="1500"/>
            </a:lvl6pPr>
            <a:lvl7pPr marL="2057441" indent="0">
              <a:buNone/>
              <a:defRPr sz="1500"/>
            </a:lvl7pPr>
            <a:lvl8pPr marL="2400348" indent="0">
              <a:buNone/>
              <a:defRPr sz="1500"/>
            </a:lvl8pPr>
            <a:lvl9pPr marL="2743255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90" y="5367338"/>
            <a:ext cx="5761037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6630663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977584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9" y="373067"/>
            <a:ext cx="2047875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5" y="373067"/>
            <a:ext cx="5991225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2143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373063"/>
            <a:ext cx="8191500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4" y="1133478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4" y="1133478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3227541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arOutlin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2014540"/>
            <a:ext cx="9601200" cy="282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 sz="945">
              <a:ea typeface="新細明體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2784476" y="2054227"/>
            <a:ext cx="6816725" cy="2741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455" tIns="35727" rIns="71455" bIns="35727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1575">
              <a:ea typeface="新細明體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1" y="2054227"/>
            <a:ext cx="2741613" cy="274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1455" tIns="35727" rIns="71455" bIns="35727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1575">
              <a:ea typeface="新細明體" charset="-120"/>
            </a:endParaRPr>
          </a:p>
        </p:txBody>
      </p:sp>
      <p:pic>
        <p:nvPicPr>
          <p:cNvPr id="7" name="LogoMainBlack" descr="GC_CP_w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11165"/>
            <a:ext cx="31543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6" y="919165"/>
            <a:ext cx="2463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"/>
            <a:ext cx="3690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9332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3159126" y="2689225"/>
            <a:ext cx="3935413" cy="414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739333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3159125" y="3173415"/>
            <a:ext cx="5919788" cy="839787"/>
          </a:xfrm>
        </p:spPr>
        <p:txBody>
          <a:bodyPr tIns="42351" rIns="84705" bIns="42351"/>
          <a:lstStyle>
            <a:lvl1pPr>
              <a:defRPr sz="252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695445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3799160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2"/>
            <a:ext cx="8161338" cy="1362075"/>
          </a:xfrm>
        </p:spPr>
        <p:txBody>
          <a:bodyPr/>
          <a:lstStyle>
            <a:lvl1pPr algn="l">
              <a:defRPr sz="31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1575"/>
            </a:lvl1pPr>
            <a:lvl2pPr marL="360045" indent="0">
              <a:buNone/>
              <a:defRPr sz="1418"/>
            </a:lvl2pPr>
            <a:lvl3pPr marL="720090" indent="0">
              <a:buNone/>
              <a:defRPr sz="1260"/>
            </a:lvl3pPr>
            <a:lvl4pPr marL="1080135" indent="0">
              <a:buNone/>
              <a:defRPr sz="1103"/>
            </a:lvl4pPr>
            <a:lvl5pPr marL="1440180" indent="0">
              <a:buNone/>
              <a:defRPr sz="1103"/>
            </a:lvl5pPr>
            <a:lvl6pPr marL="1800225" indent="0">
              <a:buNone/>
              <a:defRPr sz="1103"/>
            </a:lvl6pPr>
            <a:lvl7pPr marL="2160270" indent="0">
              <a:buNone/>
              <a:defRPr sz="1103"/>
            </a:lvl7pPr>
            <a:lvl8pPr marL="2520315" indent="0">
              <a:buNone/>
              <a:defRPr sz="1103"/>
            </a:lvl8pPr>
            <a:lvl9pPr marL="2880360" indent="0">
              <a:buNone/>
              <a:defRPr sz="110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0037632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133477"/>
            <a:ext cx="4019550" cy="5014913"/>
          </a:xfrm>
        </p:spPr>
        <p:txBody>
          <a:bodyPr/>
          <a:lstStyle>
            <a:lvl1pPr>
              <a:defRPr sz="2205"/>
            </a:lvl1pPr>
            <a:lvl2pPr>
              <a:defRPr sz="1890"/>
            </a:lvl2pPr>
            <a:lvl3pPr>
              <a:defRPr sz="1575"/>
            </a:lvl3pPr>
            <a:lvl4pPr>
              <a:defRPr sz="1418"/>
            </a:lvl4pPr>
            <a:lvl5pPr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7"/>
            <a:ext cx="4019550" cy="5014913"/>
          </a:xfrm>
        </p:spPr>
        <p:txBody>
          <a:bodyPr/>
          <a:lstStyle>
            <a:lvl1pPr>
              <a:defRPr sz="2205"/>
            </a:lvl1pPr>
            <a:lvl2pPr>
              <a:defRPr sz="1890"/>
            </a:lvl2pPr>
            <a:lvl3pPr>
              <a:defRPr sz="1575"/>
            </a:lvl3pPr>
            <a:lvl4pPr>
              <a:defRPr sz="1418"/>
            </a:lvl4pPr>
            <a:lvl5pPr>
              <a:defRPr sz="1418"/>
            </a:lvl5pPr>
            <a:lvl6pPr>
              <a:defRPr sz="1418"/>
            </a:lvl6pPr>
            <a:lvl7pPr>
              <a:defRPr sz="1418"/>
            </a:lvl7pPr>
            <a:lvl8pPr>
              <a:defRPr sz="1418"/>
            </a:lvl8pPr>
            <a:lvl9pPr>
              <a:defRPr sz="14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323549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274638"/>
            <a:ext cx="8642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6" y="1535113"/>
            <a:ext cx="4243388" cy="63976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6" y="2174875"/>
            <a:ext cx="4243388" cy="3951288"/>
          </a:xfrm>
        </p:spPr>
        <p:txBody>
          <a:bodyPr/>
          <a:lstStyle>
            <a:lvl1pPr>
              <a:defRPr sz="1890"/>
            </a:lvl1pPr>
            <a:lvl2pPr>
              <a:defRPr sz="1575"/>
            </a:lvl2pPr>
            <a:lvl3pPr>
              <a:defRPr sz="1418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1" y="1535113"/>
            <a:ext cx="4244975" cy="63976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60045" indent="0">
              <a:buNone/>
              <a:defRPr sz="1575" b="1"/>
            </a:lvl2pPr>
            <a:lvl3pPr marL="720090" indent="0">
              <a:buNone/>
              <a:defRPr sz="1418" b="1"/>
            </a:lvl3pPr>
            <a:lvl4pPr marL="1080135" indent="0">
              <a:buNone/>
              <a:defRPr sz="1260" b="1"/>
            </a:lvl4pPr>
            <a:lvl5pPr marL="1440180" indent="0">
              <a:buNone/>
              <a:defRPr sz="1260" b="1"/>
            </a:lvl5pPr>
            <a:lvl6pPr marL="1800225" indent="0">
              <a:buNone/>
              <a:defRPr sz="1260" b="1"/>
            </a:lvl6pPr>
            <a:lvl7pPr marL="2160270" indent="0">
              <a:buNone/>
              <a:defRPr sz="1260" b="1"/>
            </a:lvl7pPr>
            <a:lvl8pPr marL="2520315" indent="0">
              <a:buNone/>
              <a:defRPr sz="1260" b="1"/>
            </a:lvl8pPr>
            <a:lvl9pPr marL="2880360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1" y="2174875"/>
            <a:ext cx="4244975" cy="3951288"/>
          </a:xfrm>
        </p:spPr>
        <p:txBody>
          <a:bodyPr/>
          <a:lstStyle>
            <a:lvl1pPr>
              <a:defRPr sz="1890"/>
            </a:lvl1pPr>
            <a:lvl2pPr>
              <a:defRPr sz="1575"/>
            </a:lvl2pPr>
            <a:lvl3pPr>
              <a:defRPr sz="1418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20421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373063"/>
            <a:ext cx="2047875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373063"/>
            <a:ext cx="5991225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5222243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55512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27833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273050"/>
            <a:ext cx="3159125" cy="1162050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9" y="273052"/>
            <a:ext cx="5367337" cy="5853113"/>
          </a:xfrm>
        </p:spPr>
        <p:txBody>
          <a:bodyPr/>
          <a:lstStyle>
            <a:lvl1pPr>
              <a:defRPr sz="2520"/>
            </a:lvl1pPr>
            <a:lvl2pPr>
              <a:defRPr sz="2205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6" y="1435102"/>
            <a:ext cx="3159125" cy="4691063"/>
          </a:xfrm>
        </p:spPr>
        <p:txBody>
          <a:bodyPr/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913311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9" y="4800600"/>
            <a:ext cx="5761037" cy="566738"/>
          </a:xfrm>
        </p:spPr>
        <p:txBody>
          <a:bodyPr anchor="b"/>
          <a:lstStyle>
            <a:lvl1pPr algn="l">
              <a:defRPr sz="15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9" y="612775"/>
            <a:ext cx="5761037" cy="4114800"/>
          </a:xfrm>
        </p:spPr>
        <p:txBody>
          <a:bodyPr/>
          <a:lstStyle>
            <a:lvl1pPr marL="0" indent="0">
              <a:buNone/>
              <a:defRPr sz="2520"/>
            </a:lvl1pPr>
            <a:lvl2pPr marL="360045" indent="0">
              <a:buNone/>
              <a:defRPr sz="2205"/>
            </a:lvl2pPr>
            <a:lvl3pPr marL="720090" indent="0">
              <a:buNone/>
              <a:defRPr sz="1890"/>
            </a:lvl3pPr>
            <a:lvl4pPr marL="1080135" indent="0">
              <a:buNone/>
              <a:defRPr sz="1575"/>
            </a:lvl4pPr>
            <a:lvl5pPr marL="1440180" indent="0">
              <a:buNone/>
              <a:defRPr sz="1575"/>
            </a:lvl5pPr>
            <a:lvl6pPr marL="1800225" indent="0">
              <a:buNone/>
              <a:defRPr sz="1575"/>
            </a:lvl6pPr>
            <a:lvl7pPr marL="2160270" indent="0">
              <a:buNone/>
              <a:defRPr sz="1575"/>
            </a:lvl7pPr>
            <a:lvl8pPr marL="2520315" indent="0">
              <a:buNone/>
              <a:defRPr sz="1575"/>
            </a:lvl8pPr>
            <a:lvl9pPr marL="2880360" indent="0">
              <a:buNone/>
              <a:defRPr sz="15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9" y="5367338"/>
            <a:ext cx="5761037" cy="804862"/>
          </a:xfrm>
        </p:spPr>
        <p:txBody>
          <a:bodyPr/>
          <a:lstStyle>
            <a:lvl1pPr marL="0" indent="0">
              <a:buNone/>
              <a:defRPr sz="1103"/>
            </a:lvl1pPr>
            <a:lvl2pPr marL="360045" indent="0">
              <a:buNone/>
              <a:defRPr sz="945"/>
            </a:lvl2pPr>
            <a:lvl3pPr marL="720090" indent="0">
              <a:buNone/>
              <a:defRPr sz="788"/>
            </a:lvl3pPr>
            <a:lvl4pPr marL="1080135" indent="0">
              <a:buNone/>
              <a:defRPr sz="709"/>
            </a:lvl4pPr>
            <a:lvl5pPr marL="1440180" indent="0">
              <a:buNone/>
              <a:defRPr sz="709"/>
            </a:lvl5pPr>
            <a:lvl6pPr marL="1800225" indent="0">
              <a:buNone/>
              <a:defRPr sz="709"/>
            </a:lvl6pPr>
            <a:lvl7pPr marL="2160270" indent="0">
              <a:buNone/>
              <a:defRPr sz="709"/>
            </a:lvl7pPr>
            <a:lvl8pPr marL="2520315" indent="0">
              <a:buNone/>
              <a:defRPr sz="709"/>
            </a:lvl8pPr>
            <a:lvl9pPr marL="2880360" indent="0">
              <a:buNone/>
              <a:defRPr sz="70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76330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91935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373065"/>
            <a:ext cx="2047875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4" y="373065"/>
            <a:ext cx="5991225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38526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73063"/>
            <a:ext cx="8191500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3" y="1133477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7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4952797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30"/>
            <a:ext cx="81610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4020CF74-0276-4255-B03E-B0ACCCD52DF4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79257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FE1C8085-E1EC-4FF2-8406-20E1553905DF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07348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5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176C8560-DBF3-49FD-96FC-CBE25C2D5348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248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73063"/>
            <a:ext cx="8191500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3" y="1133475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5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38617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0205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0205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93D8EDBC-9E9C-4C01-B80F-2EAFE0B2C1D8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866683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9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9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2B4CC157-CB9B-41F7-BBD6-5C2CE84D936D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23295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7E54BBC3-2E16-4A99-AECE-08C52319AD2D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07041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3F95076D-8883-4044-B676-CFF945DD8094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59179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3" y="273055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435103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8955F1EC-F21B-45BC-806E-A1DD45F6CE33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89949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D73E46AE-0445-45BF-8215-85A2E0C38ABD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40037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BF84F930-3144-4860-A2B3-BE35C594BADB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28202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74643"/>
            <a:ext cx="21602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74643"/>
            <a:ext cx="63207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hangingPunct="1">
              <a:defRPr/>
            </a:pPr>
            <a:fld id="{7641C26F-53C9-4003-A761-3F29542C638D}" type="datetime1">
              <a:rPr kumimoji="1"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t>3/23/2018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hangingPunct="1">
              <a:defRPr/>
            </a:pPr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‹#›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019095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28"/>
            <a:ext cx="816102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90CEA-2AAC-4738-A183-CFA99A1277C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1641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6CEC9-C68D-4EBA-A775-6D65D813EED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61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arOutlin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2014538"/>
            <a:ext cx="9601200" cy="282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>
              <a:solidFill>
                <a:srgbClr val="3F3F3F"/>
              </a:solidFill>
              <a:ea typeface="新細明體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2784475" y="2054225"/>
            <a:ext cx="6816725" cy="2741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2000">
              <a:solidFill>
                <a:srgbClr val="3F3F3F"/>
              </a:solidFill>
              <a:ea typeface="新細明體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0" y="2054225"/>
            <a:ext cx="2741613" cy="274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2000">
              <a:solidFill>
                <a:srgbClr val="3F3F3F"/>
              </a:solidFill>
              <a:ea typeface="新細明體" charset="-120"/>
            </a:endParaRPr>
          </a:p>
        </p:txBody>
      </p:sp>
      <p:pic>
        <p:nvPicPr>
          <p:cNvPr id="7" name="LogoMainBlack" descr="GC_CP_w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11163"/>
            <a:ext cx="31543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37"/>
          <p:cNvGrpSpPr>
            <a:grpSpLocks/>
          </p:cNvGrpSpPr>
          <p:nvPr userDrawn="1"/>
        </p:nvGrpSpPr>
        <p:grpSpPr bwMode="auto">
          <a:xfrm>
            <a:off x="6450013" y="354013"/>
            <a:ext cx="2693987" cy="1108075"/>
            <a:chOff x="4297" y="361"/>
            <a:chExt cx="910" cy="364"/>
          </a:xfrm>
        </p:grpSpPr>
        <p:sp>
          <p:nvSpPr>
            <p:cNvPr id="9" name="Freeform 38"/>
            <p:cNvSpPr>
              <a:spLocks/>
            </p:cNvSpPr>
            <p:nvPr/>
          </p:nvSpPr>
          <p:spPr bwMode="auto">
            <a:xfrm>
              <a:off x="4715" y="523"/>
              <a:ext cx="40" cy="51"/>
            </a:xfrm>
            <a:custGeom>
              <a:avLst/>
              <a:gdLst>
                <a:gd name="T0" fmla="*/ 0 w 116"/>
                <a:gd name="T1" fmla="*/ 0 h 155"/>
                <a:gd name="T2" fmla="*/ 0 w 116"/>
                <a:gd name="T3" fmla="*/ 0 h 155"/>
                <a:gd name="T4" fmla="*/ 0 w 116"/>
                <a:gd name="T5" fmla="*/ 0 h 155"/>
                <a:gd name="T6" fmla="*/ 0 w 116"/>
                <a:gd name="T7" fmla="*/ 0 h 155"/>
                <a:gd name="T8" fmla="*/ 0 w 116"/>
                <a:gd name="T9" fmla="*/ 0 h 155"/>
                <a:gd name="T10" fmla="*/ 0 w 116"/>
                <a:gd name="T11" fmla="*/ 0 h 155"/>
                <a:gd name="T12" fmla="*/ 0 w 116"/>
                <a:gd name="T13" fmla="*/ 0 h 155"/>
                <a:gd name="T14" fmla="*/ 0 w 116"/>
                <a:gd name="T15" fmla="*/ 0 h 155"/>
                <a:gd name="T16" fmla="*/ 0 w 116"/>
                <a:gd name="T17" fmla="*/ 0 h 155"/>
                <a:gd name="T18" fmla="*/ 0 w 116"/>
                <a:gd name="T19" fmla="*/ 0 h 155"/>
                <a:gd name="T20" fmla="*/ 0 w 116"/>
                <a:gd name="T21" fmla="*/ 0 h 155"/>
                <a:gd name="T22" fmla="*/ 0 w 116"/>
                <a:gd name="T23" fmla="*/ 0 h 155"/>
                <a:gd name="T24" fmla="*/ 0 w 116"/>
                <a:gd name="T25" fmla="*/ 0 h 155"/>
                <a:gd name="T26" fmla="*/ 0 w 116"/>
                <a:gd name="T27" fmla="*/ 0 h 155"/>
                <a:gd name="T28" fmla="*/ 0 w 116"/>
                <a:gd name="T29" fmla="*/ 0 h 155"/>
                <a:gd name="T30" fmla="*/ 0 w 116"/>
                <a:gd name="T31" fmla="*/ 0 h 155"/>
                <a:gd name="T32" fmla="*/ 0 w 116"/>
                <a:gd name="T33" fmla="*/ 0 h 155"/>
                <a:gd name="T34" fmla="*/ 0 w 116"/>
                <a:gd name="T35" fmla="*/ 0 h 155"/>
                <a:gd name="T36" fmla="*/ 0 w 116"/>
                <a:gd name="T37" fmla="*/ 0 h 155"/>
                <a:gd name="T38" fmla="*/ 0 w 116"/>
                <a:gd name="T39" fmla="*/ 0 h 155"/>
                <a:gd name="T40" fmla="*/ 0 w 116"/>
                <a:gd name="T41" fmla="*/ 0 h 155"/>
                <a:gd name="T42" fmla="*/ 0 w 116"/>
                <a:gd name="T43" fmla="*/ 0 h 155"/>
                <a:gd name="T44" fmla="*/ 0 w 116"/>
                <a:gd name="T45" fmla="*/ 0 h 1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16" h="155">
                  <a:moveTo>
                    <a:pt x="114" y="120"/>
                  </a:moveTo>
                  <a:lnTo>
                    <a:pt x="84" y="127"/>
                  </a:lnTo>
                  <a:lnTo>
                    <a:pt x="62" y="123"/>
                  </a:lnTo>
                  <a:lnTo>
                    <a:pt x="45" y="113"/>
                  </a:lnTo>
                  <a:lnTo>
                    <a:pt x="31" y="74"/>
                  </a:lnTo>
                  <a:lnTo>
                    <a:pt x="35" y="52"/>
                  </a:lnTo>
                  <a:lnTo>
                    <a:pt x="45" y="39"/>
                  </a:lnTo>
                  <a:lnTo>
                    <a:pt x="61" y="31"/>
                  </a:lnTo>
                  <a:lnTo>
                    <a:pt x="81" y="26"/>
                  </a:lnTo>
                  <a:lnTo>
                    <a:pt x="113" y="32"/>
                  </a:lnTo>
                  <a:lnTo>
                    <a:pt x="114" y="6"/>
                  </a:lnTo>
                  <a:lnTo>
                    <a:pt x="80" y="0"/>
                  </a:lnTo>
                  <a:lnTo>
                    <a:pt x="46" y="6"/>
                  </a:lnTo>
                  <a:lnTo>
                    <a:pt x="20" y="19"/>
                  </a:lnTo>
                  <a:lnTo>
                    <a:pt x="5" y="44"/>
                  </a:lnTo>
                  <a:lnTo>
                    <a:pt x="0" y="77"/>
                  </a:lnTo>
                  <a:lnTo>
                    <a:pt x="6" y="110"/>
                  </a:lnTo>
                  <a:lnTo>
                    <a:pt x="23" y="135"/>
                  </a:lnTo>
                  <a:lnTo>
                    <a:pt x="49" y="149"/>
                  </a:lnTo>
                  <a:lnTo>
                    <a:pt x="83" y="155"/>
                  </a:lnTo>
                  <a:lnTo>
                    <a:pt x="116" y="148"/>
                  </a:lnTo>
                  <a:lnTo>
                    <a:pt x="114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9"/>
            <p:cNvSpPr>
              <a:spLocks/>
            </p:cNvSpPr>
            <p:nvPr/>
          </p:nvSpPr>
          <p:spPr bwMode="auto">
            <a:xfrm>
              <a:off x="4761" y="536"/>
              <a:ext cx="10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40"/>
            <p:cNvSpPr>
              <a:spLocks/>
            </p:cNvSpPr>
            <p:nvPr/>
          </p:nvSpPr>
          <p:spPr bwMode="auto">
            <a:xfrm>
              <a:off x="4761" y="520"/>
              <a:ext cx="10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41"/>
            <p:cNvSpPr>
              <a:spLocks/>
            </p:cNvSpPr>
            <p:nvPr/>
          </p:nvSpPr>
          <p:spPr bwMode="auto">
            <a:xfrm>
              <a:off x="4775" y="525"/>
              <a:ext cx="26" cy="49"/>
            </a:xfrm>
            <a:custGeom>
              <a:avLst/>
              <a:gdLst>
                <a:gd name="T0" fmla="*/ 0 w 77"/>
                <a:gd name="T1" fmla="*/ 0 h 147"/>
                <a:gd name="T2" fmla="*/ 0 w 77"/>
                <a:gd name="T3" fmla="*/ 0 h 147"/>
                <a:gd name="T4" fmla="*/ 0 w 77"/>
                <a:gd name="T5" fmla="*/ 0 h 147"/>
                <a:gd name="T6" fmla="*/ 0 w 77"/>
                <a:gd name="T7" fmla="*/ 0 h 147"/>
                <a:gd name="T8" fmla="*/ 0 w 77"/>
                <a:gd name="T9" fmla="*/ 0 h 147"/>
                <a:gd name="T10" fmla="*/ 0 w 77"/>
                <a:gd name="T11" fmla="*/ 0 h 147"/>
                <a:gd name="T12" fmla="*/ 0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0 w 77"/>
                <a:gd name="T19" fmla="*/ 0 h 147"/>
                <a:gd name="T20" fmla="*/ 0 w 77"/>
                <a:gd name="T21" fmla="*/ 0 h 147"/>
                <a:gd name="T22" fmla="*/ 0 w 77"/>
                <a:gd name="T23" fmla="*/ 0 h 147"/>
                <a:gd name="T24" fmla="*/ 0 w 77"/>
                <a:gd name="T25" fmla="*/ 0 h 147"/>
                <a:gd name="T26" fmla="*/ 0 w 77"/>
                <a:gd name="T27" fmla="*/ 0 h 147"/>
                <a:gd name="T28" fmla="*/ 0 w 77"/>
                <a:gd name="T29" fmla="*/ 0 h 147"/>
                <a:gd name="T30" fmla="*/ 0 w 77"/>
                <a:gd name="T31" fmla="*/ 0 h 147"/>
                <a:gd name="T32" fmla="*/ 0 w 77"/>
                <a:gd name="T33" fmla="*/ 0 h 147"/>
                <a:gd name="T34" fmla="*/ 0 w 77"/>
                <a:gd name="T35" fmla="*/ 0 h 147"/>
                <a:gd name="T36" fmla="*/ 0 w 77"/>
                <a:gd name="T37" fmla="*/ 0 h 147"/>
                <a:gd name="T38" fmla="*/ 0 w 77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7" h="147">
                  <a:moveTo>
                    <a:pt x="75" y="119"/>
                  </a:moveTo>
                  <a:lnTo>
                    <a:pt x="67" y="121"/>
                  </a:lnTo>
                  <a:lnTo>
                    <a:pt x="51" y="112"/>
                  </a:lnTo>
                  <a:lnTo>
                    <a:pt x="49" y="96"/>
                  </a:lnTo>
                  <a:lnTo>
                    <a:pt x="49" y="53"/>
                  </a:lnTo>
                  <a:lnTo>
                    <a:pt x="75" y="53"/>
                  </a:lnTo>
                  <a:lnTo>
                    <a:pt x="75" y="33"/>
                  </a:lnTo>
                  <a:lnTo>
                    <a:pt x="49" y="33"/>
                  </a:lnTo>
                  <a:lnTo>
                    <a:pt x="49" y="0"/>
                  </a:lnTo>
                  <a:lnTo>
                    <a:pt x="22" y="11"/>
                  </a:lnTo>
                  <a:lnTo>
                    <a:pt x="22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2" y="53"/>
                  </a:lnTo>
                  <a:lnTo>
                    <a:pt x="22" y="102"/>
                  </a:lnTo>
                  <a:lnTo>
                    <a:pt x="31" y="135"/>
                  </a:lnTo>
                  <a:lnTo>
                    <a:pt x="58" y="147"/>
                  </a:lnTo>
                  <a:lnTo>
                    <a:pt x="77" y="141"/>
                  </a:lnTo>
                  <a:lnTo>
                    <a:pt x="75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2"/>
            <p:cNvSpPr>
              <a:spLocks/>
            </p:cNvSpPr>
            <p:nvPr/>
          </p:nvSpPr>
          <p:spPr bwMode="auto">
            <a:xfrm>
              <a:off x="4804" y="536"/>
              <a:ext cx="39" cy="53"/>
            </a:xfrm>
            <a:custGeom>
              <a:avLst/>
              <a:gdLst>
                <a:gd name="T0" fmla="*/ 0 w 117"/>
                <a:gd name="T1" fmla="*/ 0 h 159"/>
                <a:gd name="T2" fmla="*/ 0 w 117"/>
                <a:gd name="T3" fmla="*/ 0 h 159"/>
                <a:gd name="T4" fmla="*/ 0 w 117"/>
                <a:gd name="T5" fmla="*/ 0 h 159"/>
                <a:gd name="T6" fmla="*/ 0 w 117"/>
                <a:gd name="T7" fmla="*/ 0 h 159"/>
                <a:gd name="T8" fmla="*/ 0 w 117"/>
                <a:gd name="T9" fmla="*/ 0 h 159"/>
                <a:gd name="T10" fmla="*/ 0 w 117"/>
                <a:gd name="T11" fmla="*/ 0 h 159"/>
                <a:gd name="T12" fmla="*/ 0 w 117"/>
                <a:gd name="T13" fmla="*/ 0 h 159"/>
                <a:gd name="T14" fmla="*/ 0 w 117"/>
                <a:gd name="T15" fmla="*/ 0 h 159"/>
                <a:gd name="T16" fmla="*/ 0 w 117"/>
                <a:gd name="T17" fmla="*/ 0 h 159"/>
                <a:gd name="T18" fmla="*/ 0 w 117"/>
                <a:gd name="T19" fmla="*/ 0 h 159"/>
                <a:gd name="T20" fmla="*/ 0 w 117"/>
                <a:gd name="T21" fmla="*/ 0 h 159"/>
                <a:gd name="T22" fmla="*/ 0 w 117"/>
                <a:gd name="T23" fmla="*/ 0 h 159"/>
                <a:gd name="T24" fmla="*/ 0 w 117"/>
                <a:gd name="T25" fmla="*/ 0 h 159"/>
                <a:gd name="T26" fmla="*/ 0 w 117"/>
                <a:gd name="T27" fmla="*/ 0 h 159"/>
                <a:gd name="T28" fmla="*/ 0 w 117"/>
                <a:gd name="T29" fmla="*/ 0 h 159"/>
                <a:gd name="T30" fmla="*/ 0 w 117"/>
                <a:gd name="T31" fmla="*/ 0 h 159"/>
                <a:gd name="T32" fmla="*/ 0 w 117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7" h="159">
                  <a:moveTo>
                    <a:pt x="7" y="156"/>
                  </a:moveTo>
                  <a:lnTo>
                    <a:pt x="27" y="159"/>
                  </a:lnTo>
                  <a:lnTo>
                    <a:pt x="56" y="149"/>
                  </a:lnTo>
                  <a:lnTo>
                    <a:pt x="70" y="120"/>
                  </a:lnTo>
                  <a:lnTo>
                    <a:pt x="117" y="0"/>
                  </a:lnTo>
                  <a:lnTo>
                    <a:pt x="86" y="0"/>
                  </a:lnTo>
                  <a:lnTo>
                    <a:pt x="65" y="65"/>
                  </a:lnTo>
                  <a:lnTo>
                    <a:pt x="59" y="81"/>
                  </a:lnTo>
                  <a:lnTo>
                    <a:pt x="53" y="69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3" y="138"/>
                  </a:lnTo>
                  <a:lnTo>
                    <a:pt x="10" y="137"/>
                  </a:lnTo>
                  <a:lnTo>
                    <a:pt x="7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43"/>
            <p:cNvSpPr>
              <a:spLocks/>
            </p:cNvSpPr>
            <p:nvPr/>
          </p:nvSpPr>
          <p:spPr bwMode="auto">
            <a:xfrm>
              <a:off x="4871" y="523"/>
              <a:ext cx="40" cy="52"/>
            </a:xfrm>
            <a:custGeom>
              <a:avLst/>
              <a:gdLst>
                <a:gd name="T0" fmla="*/ 0 w 121"/>
                <a:gd name="T1" fmla="*/ 0 h 156"/>
                <a:gd name="T2" fmla="*/ 0 w 121"/>
                <a:gd name="T3" fmla="*/ 0 h 156"/>
                <a:gd name="T4" fmla="*/ 0 w 121"/>
                <a:gd name="T5" fmla="*/ 0 h 156"/>
                <a:gd name="T6" fmla="*/ 0 w 121"/>
                <a:gd name="T7" fmla="*/ 0 h 156"/>
                <a:gd name="T8" fmla="*/ 0 w 121"/>
                <a:gd name="T9" fmla="*/ 0 h 156"/>
                <a:gd name="T10" fmla="*/ 0 w 121"/>
                <a:gd name="T11" fmla="*/ 0 h 156"/>
                <a:gd name="T12" fmla="*/ 0 w 121"/>
                <a:gd name="T13" fmla="*/ 0 h 156"/>
                <a:gd name="T14" fmla="*/ 0 w 121"/>
                <a:gd name="T15" fmla="*/ 0 h 156"/>
                <a:gd name="T16" fmla="*/ 0 w 121"/>
                <a:gd name="T17" fmla="*/ 0 h 156"/>
                <a:gd name="T18" fmla="*/ 0 w 121"/>
                <a:gd name="T19" fmla="*/ 0 h 156"/>
                <a:gd name="T20" fmla="*/ 0 w 121"/>
                <a:gd name="T21" fmla="*/ 0 h 156"/>
                <a:gd name="T22" fmla="*/ 0 w 121"/>
                <a:gd name="T23" fmla="*/ 0 h 156"/>
                <a:gd name="T24" fmla="*/ 0 w 121"/>
                <a:gd name="T25" fmla="*/ 0 h 156"/>
                <a:gd name="T26" fmla="*/ 0 w 121"/>
                <a:gd name="T27" fmla="*/ 0 h 156"/>
                <a:gd name="T28" fmla="*/ 0 w 121"/>
                <a:gd name="T29" fmla="*/ 0 h 156"/>
                <a:gd name="T30" fmla="*/ 0 w 121"/>
                <a:gd name="T31" fmla="*/ 0 h 156"/>
                <a:gd name="T32" fmla="*/ 0 w 121"/>
                <a:gd name="T33" fmla="*/ 0 h 156"/>
                <a:gd name="T34" fmla="*/ 0 w 121"/>
                <a:gd name="T35" fmla="*/ 0 h 156"/>
                <a:gd name="T36" fmla="*/ 0 w 121"/>
                <a:gd name="T37" fmla="*/ 0 h 156"/>
                <a:gd name="T38" fmla="*/ 0 w 121"/>
                <a:gd name="T39" fmla="*/ 0 h 156"/>
                <a:gd name="T40" fmla="*/ 0 w 121"/>
                <a:gd name="T41" fmla="*/ 0 h 1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21" h="156">
                  <a:moveTo>
                    <a:pt x="94" y="0"/>
                  </a:moveTo>
                  <a:lnTo>
                    <a:pt x="94" y="87"/>
                  </a:lnTo>
                  <a:lnTo>
                    <a:pt x="88" y="119"/>
                  </a:lnTo>
                  <a:lnTo>
                    <a:pt x="79" y="127"/>
                  </a:lnTo>
                  <a:lnTo>
                    <a:pt x="65" y="130"/>
                  </a:lnTo>
                  <a:lnTo>
                    <a:pt x="36" y="119"/>
                  </a:lnTo>
                  <a:lnTo>
                    <a:pt x="30" y="88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93"/>
                  </a:lnTo>
                  <a:lnTo>
                    <a:pt x="4" y="120"/>
                  </a:lnTo>
                  <a:lnTo>
                    <a:pt x="16" y="139"/>
                  </a:lnTo>
                  <a:lnTo>
                    <a:pt x="35" y="153"/>
                  </a:lnTo>
                  <a:lnTo>
                    <a:pt x="61" y="156"/>
                  </a:lnTo>
                  <a:lnTo>
                    <a:pt x="91" y="152"/>
                  </a:lnTo>
                  <a:lnTo>
                    <a:pt x="108" y="139"/>
                  </a:lnTo>
                  <a:lnTo>
                    <a:pt x="118" y="119"/>
                  </a:lnTo>
                  <a:lnTo>
                    <a:pt x="121" y="93"/>
                  </a:lnTo>
                  <a:lnTo>
                    <a:pt x="121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44"/>
            <p:cNvSpPr>
              <a:spLocks/>
            </p:cNvSpPr>
            <p:nvPr/>
          </p:nvSpPr>
          <p:spPr bwMode="auto">
            <a:xfrm>
              <a:off x="4921" y="536"/>
              <a:ext cx="35" cy="37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4" h="113">
                  <a:moveTo>
                    <a:pt x="26" y="2"/>
                  </a:moveTo>
                  <a:lnTo>
                    <a:pt x="0" y="2"/>
                  </a:lnTo>
                  <a:lnTo>
                    <a:pt x="2" y="41"/>
                  </a:lnTo>
                  <a:lnTo>
                    <a:pt x="2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73" y="35"/>
                  </a:lnTo>
                  <a:lnTo>
                    <a:pt x="77" y="58"/>
                  </a:lnTo>
                  <a:lnTo>
                    <a:pt x="77" y="113"/>
                  </a:lnTo>
                  <a:lnTo>
                    <a:pt x="104" y="113"/>
                  </a:lnTo>
                  <a:lnTo>
                    <a:pt x="104" y="49"/>
                  </a:lnTo>
                  <a:lnTo>
                    <a:pt x="97" y="13"/>
                  </a:lnTo>
                  <a:lnTo>
                    <a:pt x="86" y="3"/>
                  </a:lnTo>
                  <a:lnTo>
                    <a:pt x="64" y="0"/>
                  </a:lnTo>
                  <a:lnTo>
                    <a:pt x="44" y="3"/>
                  </a:lnTo>
                  <a:lnTo>
                    <a:pt x="28" y="19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45"/>
            <p:cNvSpPr>
              <a:spLocks/>
            </p:cNvSpPr>
            <p:nvPr/>
          </p:nvSpPr>
          <p:spPr bwMode="auto">
            <a:xfrm>
              <a:off x="4967" y="536"/>
              <a:ext cx="8" cy="37"/>
            </a:xfrm>
            <a:custGeom>
              <a:avLst/>
              <a:gdLst>
                <a:gd name="T0" fmla="*/ 0 w 29"/>
                <a:gd name="T1" fmla="*/ 0 h 111"/>
                <a:gd name="T2" fmla="*/ 0 w 29"/>
                <a:gd name="T3" fmla="*/ 0 h 111"/>
                <a:gd name="T4" fmla="*/ 0 w 29"/>
                <a:gd name="T5" fmla="*/ 0 h 111"/>
                <a:gd name="T6" fmla="*/ 0 w 29"/>
                <a:gd name="T7" fmla="*/ 0 h 111"/>
                <a:gd name="T8" fmla="*/ 0 w 29"/>
                <a:gd name="T9" fmla="*/ 0 h 111"/>
                <a:gd name="T10" fmla="*/ 0 w 29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111">
                  <a:moveTo>
                    <a:pt x="29" y="111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9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46"/>
            <p:cNvSpPr>
              <a:spLocks/>
            </p:cNvSpPr>
            <p:nvPr/>
          </p:nvSpPr>
          <p:spPr bwMode="auto">
            <a:xfrm>
              <a:off x="4967" y="520"/>
              <a:ext cx="8" cy="10"/>
            </a:xfrm>
            <a:custGeom>
              <a:avLst/>
              <a:gdLst>
                <a:gd name="T0" fmla="*/ 0 w 29"/>
                <a:gd name="T1" fmla="*/ 0 h 30"/>
                <a:gd name="T2" fmla="*/ 0 w 29"/>
                <a:gd name="T3" fmla="*/ 0 h 30"/>
                <a:gd name="T4" fmla="*/ 0 w 29"/>
                <a:gd name="T5" fmla="*/ 0 h 30"/>
                <a:gd name="T6" fmla="*/ 0 w 29"/>
                <a:gd name="T7" fmla="*/ 0 h 30"/>
                <a:gd name="T8" fmla="*/ 0 w 29"/>
                <a:gd name="T9" fmla="*/ 0 h 30"/>
                <a:gd name="T10" fmla="*/ 0 w 29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" h="30">
                  <a:moveTo>
                    <a:pt x="29" y="30"/>
                  </a:moveTo>
                  <a:lnTo>
                    <a:pt x="29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47"/>
            <p:cNvSpPr>
              <a:spLocks/>
            </p:cNvSpPr>
            <p:nvPr/>
          </p:nvSpPr>
          <p:spPr bwMode="auto">
            <a:xfrm>
              <a:off x="4981" y="536"/>
              <a:ext cx="39" cy="37"/>
            </a:xfrm>
            <a:custGeom>
              <a:avLst/>
              <a:gdLst>
                <a:gd name="T0" fmla="*/ 0 w 115"/>
                <a:gd name="T1" fmla="*/ 0 h 111"/>
                <a:gd name="T2" fmla="*/ 0 w 115"/>
                <a:gd name="T3" fmla="*/ 0 h 111"/>
                <a:gd name="T4" fmla="*/ 0 w 115"/>
                <a:gd name="T5" fmla="*/ 0 h 111"/>
                <a:gd name="T6" fmla="*/ 0 w 115"/>
                <a:gd name="T7" fmla="*/ 0 h 111"/>
                <a:gd name="T8" fmla="*/ 0 w 115"/>
                <a:gd name="T9" fmla="*/ 0 h 111"/>
                <a:gd name="T10" fmla="*/ 0 w 115"/>
                <a:gd name="T11" fmla="*/ 0 h 111"/>
                <a:gd name="T12" fmla="*/ 0 w 115"/>
                <a:gd name="T13" fmla="*/ 0 h 111"/>
                <a:gd name="T14" fmla="*/ 0 w 115"/>
                <a:gd name="T15" fmla="*/ 0 h 111"/>
                <a:gd name="T16" fmla="*/ 0 w 115"/>
                <a:gd name="T17" fmla="*/ 0 h 111"/>
                <a:gd name="T18" fmla="*/ 0 w 115"/>
                <a:gd name="T19" fmla="*/ 0 h 111"/>
                <a:gd name="T20" fmla="*/ 0 w 115"/>
                <a:gd name="T21" fmla="*/ 0 h 1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111">
                  <a:moveTo>
                    <a:pt x="72" y="111"/>
                  </a:moveTo>
                  <a:lnTo>
                    <a:pt x="115" y="0"/>
                  </a:lnTo>
                  <a:lnTo>
                    <a:pt x="86" y="0"/>
                  </a:lnTo>
                  <a:lnTo>
                    <a:pt x="64" y="62"/>
                  </a:lnTo>
                  <a:lnTo>
                    <a:pt x="56" y="86"/>
                  </a:lnTo>
                  <a:lnTo>
                    <a:pt x="47" y="5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38" y="111"/>
                  </a:lnTo>
                  <a:lnTo>
                    <a:pt x="7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8"/>
            <p:cNvSpPr>
              <a:spLocks/>
            </p:cNvSpPr>
            <p:nvPr/>
          </p:nvSpPr>
          <p:spPr bwMode="auto">
            <a:xfrm>
              <a:off x="5041" y="563"/>
              <a:ext cx="14" cy="12"/>
            </a:xfrm>
            <a:custGeom>
              <a:avLst/>
              <a:gdLst>
                <a:gd name="T0" fmla="*/ 0 w 41"/>
                <a:gd name="T1" fmla="*/ 0 h 34"/>
                <a:gd name="T2" fmla="*/ 0 w 41"/>
                <a:gd name="T3" fmla="*/ 0 h 34"/>
                <a:gd name="T4" fmla="*/ 0 w 41"/>
                <a:gd name="T5" fmla="*/ 0 h 34"/>
                <a:gd name="T6" fmla="*/ 0 w 41"/>
                <a:gd name="T7" fmla="*/ 0 h 34"/>
                <a:gd name="T8" fmla="*/ 0 w 41"/>
                <a:gd name="T9" fmla="*/ 0 h 34"/>
                <a:gd name="T10" fmla="*/ 0 w 41"/>
                <a:gd name="T11" fmla="*/ 0 h 34"/>
                <a:gd name="T12" fmla="*/ 0 w 41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" h="34">
                  <a:moveTo>
                    <a:pt x="0" y="10"/>
                  </a:moveTo>
                  <a:lnTo>
                    <a:pt x="2" y="34"/>
                  </a:lnTo>
                  <a:lnTo>
                    <a:pt x="41" y="24"/>
                  </a:lnTo>
                  <a:lnTo>
                    <a:pt x="41" y="0"/>
                  </a:lnTo>
                  <a:lnTo>
                    <a:pt x="5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9"/>
            <p:cNvSpPr>
              <a:spLocks/>
            </p:cNvSpPr>
            <p:nvPr/>
          </p:nvSpPr>
          <p:spPr bwMode="auto">
            <a:xfrm>
              <a:off x="5041" y="536"/>
              <a:ext cx="18" cy="22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0" h="67">
                  <a:moveTo>
                    <a:pt x="0" y="47"/>
                  </a:moveTo>
                  <a:lnTo>
                    <a:pt x="0" y="67"/>
                  </a:lnTo>
                  <a:lnTo>
                    <a:pt x="49" y="67"/>
                  </a:lnTo>
                  <a:lnTo>
                    <a:pt x="50" y="57"/>
                  </a:lnTo>
                  <a:lnTo>
                    <a:pt x="39" y="15"/>
                  </a:lnTo>
                  <a:lnTo>
                    <a:pt x="23" y="3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5" y="28"/>
                  </a:lnTo>
                  <a:lnTo>
                    <a:pt x="23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5023" y="535"/>
              <a:ext cx="18" cy="40"/>
            </a:xfrm>
            <a:custGeom>
              <a:avLst/>
              <a:gdLst>
                <a:gd name="T0" fmla="*/ 0 w 54"/>
                <a:gd name="T1" fmla="*/ 0 h 120"/>
                <a:gd name="T2" fmla="*/ 0 w 54"/>
                <a:gd name="T3" fmla="*/ 0 h 120"/>
                <a:gd name="T4" fmla="*/ 0 w 54"/>
                <a:gd name="T5" fmla="*/ 0 h 120"/>
                <a:gd name="T6" fmla="*/ 0 w 54"/>
                <a:gd name="T7" fmla="*/ 0 h 120"/>
                <a:gd name="T8" fmla="*/ 0 w 54"/>
                <a:gd name="T9" fmla="*/ 0 h 120"/>
                <a:gd name="T10" fmla="*/ 0 w 54"/>
                <a:gd name="T11" fmla="*/ 0 h 120"/>
                <a:gd name="T12" fmla="*/ 0 w 54"/>
                <a:gd name="T13" fmla="*/ 0 h 120"/>
                <a:gd name="T14" fmla="*/ 0 w 54"/>
                <a:gd name="T15" fmla="*/ 0 h 120"/>
                <a:gd name="T16" fmla="*/ 0 w 54"/>
                <a:gd name="T17" fmla="*/ 0 h 120"/>
                <a:gd name="T18" fmla="*/ 0 w 54"/>
                <a:gd name="T19" fmla="*/ 0 h 120"/>
                <a:gd name="T20" fmla="*/ 0 w 54"/>
                <a:gd name="T21" fmla="*/ 0 h 120"/>
                <a:gd name="T22" fmla="*/ 0 w 54"/>
                <a:gd name="T23" fmla="*/ 0 h 120"/>
                <a:gd name="T24" fmla="*/ 0 w 54"/>
                <a:gd name="T25" fmla="*/ 0 h 120"/>
                <a:gd name="T26" fmla="*/ 0 w 54"/>
                <a:gd name="T27" fmla="*/ 0 h 120"/>
                <a:gd name="T28" fmla="*/ 0 w 54"/>
                <a:gd name="T29" fmla="*/ 0 h 120"/>
                <a:gd name="T30" fmla="*/ 0 w 54"/>
                <a:gd name="T31" fmla="*/ 0 h 120"/>
                <a:gd name="T32" fmla="*/ 0 w 54"/>
                <a:gd name="T33" fmla="*/ 0 h 120"/>
                <a:gd name="T34" fmla="*/ 0 w 54"/>
                <a:gd name="T35" fmla="*/ 0 h 120"/>
                <a:gd name="T36" fmla="*/ 0 w 54"/>
                <a:gd name="T37" fmla="*/ 0 h 120"/>
                <a:gd name="T38" fmla="*/ 0 w 54"/>
                <a:gd name="T39" fmla="*/ 0 h 120"/>
                <a:gd name="T40" fmla="*/ 0 w 54"/>
                <a:gd name="T41" fmla="*/ 0 h 1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4" h="120">
                  <a:moveTo>
                    <a:pt x="54" y="24"/>
                  </a:moveTo>
                  <a:lnTo>
                    <a:pt x="54" y="3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5" y="18"/>
                  </a:lnTo>
                  <a:lnTo>
                    <a:pt x="4" y="38"/>
                  </a:lnTo>
                  <a:lnTo>
                    <a:pt x="0" y="61"/>
                  </a:lnTo>
                  <a:lnTo>
                    <a:pt x="4" y="84"/>
                  </a:lnTo>
                  <a:lnTo>
                    <a:pt x="16" y="103"/>
                  </a:lnTo>
                  <a:lnTo>
                    <a:pt x="33" y="116"/>
                  </a:lnTo>
                  <a:lnTo>
                    <a:pt x="54" y="120"/>
                  </a:lnTo>
                  <a:lnTo>
                    <a:pt x="54" y="96"/>
                  </a:lnTo>
                  <a:lnTo>
                    <a:pt x="39" y="90"/>
                  </a:lnTo>
                  <a:lnTo>
                    <a:pt x="28" y="70"/>
                  </a:lnTo>
                  <a:lnTo>
                    <a:pt x="54" y="70"/>
                  </a:lnTo>
                  <a:lnTo>
                    <a:pt x="54" y="50"/>
                  </a:lnTo>
                  <a:lnTo>
                    <a:pt x="28" y="50"/>
                  </a:lnTo>
                  <a:lnTo>
                    <a:pt x="35" y="31"/>
                  </a:lnTo>
                  <a:lnTo>
                    <a:pt x="52" y="22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51"/>
            <p:cNvSpPr>
              <a:spLocks/>
            </p:cNvSpPr>
            <p:nvPr/>
          </p:nvSpPr>
          <p:spPr bwMode="auto">
            <a:xfrm>
              <a:off x="5065" y="536"/>
              <a:ext cx="23" cy="37"/>
            </a:xfrm>
            <a:custGeom>
              <a:avLst/>
              <a:gdLst>
                <a:gd name="T0" fmla="*/ 0 w 68"/>
                <a:gd name="T1" fmla="*/ 0 h 113"/>
                <a:gd name="T2" fmla="*/ 0 w 68"/>
                <a:gd name="T3" fmla="*/ 0 h 113"/>
                <a:gd name="T4" fmla="*/ 0 w 68"/>
                <a:gd name="T5" fmla="*/ 0 h 113"/>
                <a:gd name="T6" fmla="*/ 0 w 68"/>
                <a:gd name="T7" fmla="*/ 0 h 113"/>
                <a:gd name="T8" fmla="*/ 0 w 68"/>
                <a:gd name="T9" fmla="*/ 0 h 113"/>
                <a:gd name="T10" fmla="*/ 0 w 68"/>
                <a:gd name="T11" fmla="*/ 0 h 113"/>
                <a:gd name="T12" fmla="*/ 0 w 68"/>
                <a:gd name="T13" fmla="*/ 0 h 113"/>
                <a:gd name="T14" fmla="*/ 0 w 68"/>
                <a:gd name="T15" fmla="*/ 0 h 113"/>
                <a:gd name="T16" fmla="*/ 0 w 68"/>
                <a:gd name="T17" fmla="*/ 0 h 113"/>
                <a:gd name="T18" fmla="*/ 0 w 68"/>
                <a:gd name="T19" fmla="*/ 0 h 113"/>
                <a:gd name="T20" fmla="*/ 0 w 68"/>
                <a:gd name="T21" fmla="*/ 0 h 113"/>
                <a:gd name="T22" fmla="*/ 0 w 68"/>
                <a:gd name="T23" fmla="*/ 0 h 113"/>
                <a:gd name="T24" fmla="*/ 0 w 68"/>
                <a:gd name="T25" fmla="*/ 0 h 113"/>
                <a:gd name="T26" fmla="*/ 0 w 68"/>
                <a:gd name="T27" fmla="*/ 0 h 113"/>
                <a:gd name="T28" fmla="*/ 0 w 68"/>
                <a:gd name="T29" fmla="*/ 0 h 113"/>
                <a:gd name="T30" fmla="*/ 0 w 68"/>
                <a:gd name="T31" fmla="*/ 0 h 113"/>
                <a:gd name="T32" fmla="*/ 0 w 68"/>
                <a:gd name="T33" fmla="*/ 0 h 1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8" h="113">
                  <a:moveTo>
                    <a:pt x="29" y="113"/>
                  </a:moveTo>
                  <a:lnTo>
                    <a:pt x="29" y="67"/>
                  </a:lnTo>
                  <a:lnTo>
                    <a:pt x="29" y="65"/>
                  </a:lnTo>
                  <a:lnTo>
                    <a:pt x="35" y="38"/>
                  </a:lnTo>
                  <a:lnTo>
                    <a:pt x="44" y="29"/>
                  </a:lnTo>
                  <a:lnTo>
                    <a:pt x="55" y="26"/>
                  </a:lnTo>
                  <a:lnTo>
                    <a:pt x="68" y="28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6" y="9"/>
                  </a:lnTo>
                  <a:lnTo>
                    <a:pt x="26" y="29"/>
                  </a:lnTo>
                  <a:lnTo>
                    <a:pt x="26" y="2"/>
                  </a:lnTo>
                  <a:lnTo>
                    <a:pt x="0" y="2"/>
                  </a:lnTo>
                  <a:lnTo>
                    <a:pt x="2" y="35"/>
                  </a:lnTo>
                  <a:lnTo>
                    <a:pt x="2" y="113"/>
                  </a:lnTo>
                  <a:lnTo>
                    <a:pt x="29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52"/>
            <p:cNvSpPr>
              <a:spLocks/>
            </p:cNvSpPr>
            <p:nvPr/>
          </p:nvSpPr>
          <p:spPr bwMode="auto">
            <a:xfrm>
              <a:off x="5092" y="535"/>
              <a:ext cx="27" cy="39"/>
            </a:xfrm>
            <a:custGeom>
              <a:avLst/>
              <a:gdLst>
                <a:gd name="T0" fmla="*/ 0 w 79"/>
                <a:gd name="T1" fmla="*/ 0 h 119"/>
                <a:gd name="T2" fmla="*/ 0 w 79"/>
                <a:gd name="T3" fmla="*/ 0 h 119"/>
                <a:gd name="T4" fmla="*/ 0 w 79"/>
                <a:gd name="T5" fmla="*/ 0 h 119"/>
                <a:gd name="T6" fmla="*/ 0 w 79"/>
                <a:gd name="T7" fmla="*/ 0 h 119"/>
                <a:gd name="T8" fmla="*/ 0 w 79"/>
                <a:gd name="T9" fmla="*/ 0 h 119"/>
                <a:gd name="T10" fmla="*/ 0 w 79"/>
                <a:gd name="T11" fmla="*/ 0 h 119"/>
                <a:gd name="T12" fmla="*/ 0 w 79"/>
                <a:gd name="T13" fmla="*/ 0 h 119"/>
                <a:gd name="T14" fmla="*/ 0 w 79"/>
                <a:gd name="T15" fmla="*/ 0 h 119"/>
                <a:gd name="T16" fmla="*/ 0 w 79"/>
                <a:gd name="T17" fmla="*/ 0 h 119"/>
                <a:gd name="T18" fmla="*/ 0 w 79"/>
                <a:gd name="T19" fmla="*/ 0 h 119"/>
                <a:gd name="T20" fmla="*/ 0 w 79"/>
                <a:gd name="T21" fmla="*/ 0 h 119"/>
                <a:gd name="T22" fmla="*/ 0 w 79"/>
                <a:gd name="T23" fmla="*/ 0 h 119"/>
                <a:gd name="T24" fmla="*/ 0 w 79"/>
                <a:gd name="T25" fmla="*/ 0 h 119"/>
                <a:gd name="T26" fmla="*/ 0 w 79"/>
                <a:gd name="T27" fmla="*/ 0 h 119"/>
                <a:gd name="T28" fmla="*/ 0 w 79"/>
                <a:gd name="T29" fmla="*/ 0 h 119"/>
                <a:gd name="T30" fmla="*/ 0 w 79"/>
                <a:gd name="T31" fmla="*/ 0 h 119"/>
                <a:gd name="T32" fmla="*/ 0 w 79"/>
                <a:gd name="T33" fmla="*/ 0 h 119"/>
                <a:gd name="T34" fmla="*/ 0 w 79"/>
                <a:gd name="T35" fmla="*/ 0 h 119"/>
                <a:gd name="T36" fmla="*/ 0 w 79"/>
                <a:gd name="T37" fmla="*/ 0 h 119"/>
                <a:gd name="T38" fmla="*/ 0 w 79"/>
                <a:gd name="T39" fmla="*/ 0 h 119"/>
                <a:gd name="T40" fmla="*/ 0 w 79"/>
                <a:gd name="T41" fmla="*/ 0 h 119"/>
                <a:gd name="T42" fmla="*/ 0 w 79"/>
                <a:gd name="T43" fmla="*/ 0 h 119"/>
                <a:gd name="T44" fmla="*/ 0 w 79"/>
                <a:gd name="T45" fmla="*/ 0 h 119"/>
                <a:gd name="T46" fmla="*/ 0 w 79"/>
                <a:gd name="T47" fmla="*/ 0 h 119"/>
                <a:gd name="T48" fmla="*/ 0 w 79"/>
                <a:gd name="T49" fmla="*/ 0 h 119"/>
                <a:gd name="T50" fmla="*/ 0 w 79"/>
                <a:gd name="T51" fmla="*/ 0 h 1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9" h="119">
                  <a:moveTo>
                    <a:pt x="1" y="112"/>
                  </a:moveTo>
                  <a:lnTo>
                    <a:pt x="31" y="119"/>
                  </a:lnTo>
                  <a:lnTo>
                    <a:pt x="63" y="110"/>
                  </a:lnTo>
                  <a:lnTo>
                    <a:pt x="79" y="83"/>
                  </a:lnTo>
                  <a:lnTo>
                    <a:pt x="72" y="60"/>
                  </a:lnTo>
                  <a:lnTo>
                    <a:pt x="55" y="50"/>
                  </a:lnTo>
                  <a:lnTo>
                    <a:pt x="37" y="42"/>
                  </a:lnTo>
                  <a:lnTo>
                    <a:pt x="29" y="34"/>
                  </a:lnTo>
                  <a:lnTo>
                    <a:pt x="36" y="25"/>
                  </a:lnTo>
                  <a:lnTo>
                    <a:pt x="49" y="24"/>
                  </a:lnTo>
                  <a:lnTo>
                    <a:pt x="72" y="26"/>
                  </a:lnTo>
                  <a:lnTo>
                    <a:pt x="75" y="6"/>
                  </a:lnTo>
                  <a:lnTo>
                    <a:pt x="46" y="0"/>
                  </a:lnTo>
                  <a:lnTo>
                    <a:pt x="31" y="3"/>
                  </a:lnTo>
                  <a:lnTo>
                    <a:pt x="16" y="9"/>
                  </a:lnTo>
                  <a:lnTo>
                    <a:pt x="5" y="21"/>
                  </a:lnTo>
                  <a:lnTo>
                    <a:pt x="0" y="35"/>
                  </a:lnTo>
                  <a:lnTo>
                    <a:pt x="7" y="57"/>
                  </a:lnTo>
                  <a:lnTo>
                    <a:pt x="24" y="68"/>
                  </a:lnTo>
                  <a:lnTo>
                    <a:pt x="42" y="76"/>
                  </a:lnTo>
                  <a:lnTo>
                    <a:pt x="49" y="84"/>
                  </a:lnTo>
                  <a:lnTo>
                    <a:pt x="42" y="93"/>
                  </a:lnTo>
                  <a:lnTo>
                    <a:pt x="31" y="96"/>
                  </a:lnTo>
                  <a:lnTo>
                    <a:pt x="1" y="87"/>
                  </a:lnTo>
                  <a:lnTo>
                    <a:pt x="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53"/>
            <p:cNvSpPr>
              <a:spLocks/>
            </p:cNvSpPr>
            <p:nvPr/>
          </p:nvSpPr>
          <p:spPr bwMode="auto">
            <a:xfrm>
              <a:off x="5127" y="536"/>
              <a:ext cx="8" cy="37"/>
            </a:xfrm>
            <a:custGeom>
              <a:avLst/>
              <a:gdLst>
                <a:gd name="T0" fmla="*/ 0 w 28"/>
                <a:gd name="T1" fmla="*/ 0 h 111"/>
                <a:gd name="T2" fmla="*/ 0 w 28"/>
                <a:gd name="T3" fmla="*/ 0 h 111"/>
                <a:gd name="T4" fmla="*/ 0 w 28"/>
                <a:gd name="T5" fmla="*/ 0 h 111"/>
                <a:gd name="T6" fmla="*/ 0 w 28"/>
                <a:gd name="T7" fmla="*/ 0 h 111"/>
                <a:gd name="T8" fmla="*/ 0 w 28"/>
                <a:gd name="T9" fmla="*/ 0 h 111"/>
                <a:gd name="T10" fmla="*/ 0 w 28"/>
                <a:gd name="T11" fmla="*/ 0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111">
                  <a:moveTo>
                    <a:pt x="28" y="111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111"/>
                  </a:lnTo>
                  <a:lnTo>
                    <a:pt x="2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54"/>
            <p:cNvSpPr>
              <a:spLocks/>
            </p:cNvSpPr>
            <p:nvPr/>
          </p:nvSpPr>
          <p:spPr bwMode="auto">
            <a:xfrm>
              <a:off x="5127" y="520"/>
              <a:ext cx="8" cy="10"/>
            </a:xfrm>
            <a:custGeom>
              <a:avLst/>
              <a:gdLst>
                <a:gd name="T0" fmla="*/ 0 w 28"/>
                <a:gd name="T1" fmla="*/ 0 h 30"/>
                <a:gd name="T2" fmla="*/ 0 w 28"/>
                <a:gd name="T3" fmla="*/ 0 h 30"/>
                <a:gd name="T4" fmla="*/ 0 w 28"/>
                <a:gd name="T5" fmla="*/ 0 h 30"/>
                <a:gd name="T6" fmla="*/ 0 w 28"/>
                <a:gd name="T7" fmla="*/ 0 h 30"/>
                <a:gd name="T8" fmla="*/ 0 w 28"/>
                <a:gd name="T9" fmla="*/ 0 h 30"/>
                <a:gd name="T10" fmla="*/ 0 w 28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" h="30">
                  <a:moveTo>
                    <a:pt x="28" y="3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55"/>
            <p:cNvSpPr>
              <a:spLocks/>
            </p:cNvSpPr>
            <p:nvPr/>
          </p:nvSpPr>
          <p:spPr bwMode="auto">
            <a:xfrm>
              <a:off x="5141" y="525"/>
              <a:ext cx="26" cy="49"/>
            </a:xfrm>
            <a:custGeom>
              <a:avLst/>
              <a:gdLst>
                <a:gd name="T0" fmla="*/ 0 w 76"/>
                <a:gd name="T1" fmla="*/ 0 h 147"/>
                <a:gd name="T2" fmla="*/ 0 w 76"/>
                <a:gd name="T3" fmla="*/ 0 h 147"/>
                <a:gd name="T4" fmla="*/ 0 w 76"/>
                <a:gd name="T5" fmla="*/ 0 h 147"/>
                <a:gd name="T6" fmla="*/ 0 w 76"/>
                <a:gd name="T7" fmla="*/ 0 h 147"/>
                <a:gd name="T8" fmla="*/ 0 w 76"/>
                <a:gd name="T9" fmla="*/ 0 h 147"/>
                <a:gd name="T10" fmla="*/ 0 w 76"/>
                <a:gd name="T11" fmla="*/ 0 h 147"/>
                <a:gd name="T12" fmla="*/ 0 w 76"/>
                <a:gd name="T13" fmla="*/ 0 h 147"/>
                <a:gd name="T14" fmla="*/ 0 w 76"/>
                <a:gd name="T15" fmla="*/ 0 h 147"/>
                <a:gd name="T16" fmla="*/ 0 w 76"/>
                <a:gd name="T17" fmla="*/ 0 h 147"/>
                <a:gd name="T18" fmla="*/ 0 w 76"/>
                <a:gd name="T19" fmla="*/ 0 h 147"/>
                <a:gd name="T20" fmla="*/ 0 w 76"/>
                <a:gd name="T21" fmla="*/ 0 h 147"/>
                <a:gd name="T22" fmla="*/ 0 w 76"/>
                <a:gd name="T23" fmla="*/ 0 h 147"/>
                <a:gd name="T24" fmla="*/ 0 w 76"/>
                <a:gd name="T25" fmla="*/ 0 h 147"/>
                <a:gd name="T26" fmla="*/ 0 w 76"/>
                <a:gd name="T27" fmla="*/ 0 h 147"/>
                <a:gd name="T28" fmla="*/ 0 w 76"/>
                <a:gd name="T29" fmla="*/ 0 h 147"/>
                <a:gd name="T30" fmla="*/ 0 w 76"/>
                <a:gd name="T31" fmla="*/ 0 h 147"/>
                <a:gd name="T32" fmla="*/ 0 w 76"/>
                <a:gd name="T33" fmla="*/ 0 h 147"/>
                <a:gd name="T34" fmla="*/ 0 w 76"/>
                <a:gd name="T35" fmla="*/ 0 h 147"/>
                <a:gd name="T36" fmla="*/ 0 w 76"/>
                <a:gd name="T37" fmla="*/ 0 h 147"/>
                <a:gd name="T38" fmla="*/ 0 w 76"/>
                <a:gd name="T39" fmla="*/ 0 h 1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" h="147">
                  <a:moveTo>
                    <a:pt x="73" y="119"/>
                  </a:moveTo>
                  <a:lnTo>
                    <a:pt x="65" y="121"/>
                  </a:lnTo>
                  <a:lnTo>
                    <a:pt x="50" y="112"/>
                  </a:lnTo>
                  <a:lnTo>
                    <a:pt x="47" y="96"/>
                  </a:lnTo>
                  <a:lnTo>
                    <a:pt x="47" y="53"/>
                  </a:lnTo>
                  <a:lnTo>
                    <a:pt x="73" y="53"/>
                  </a:lnTo>
                  <a:lnTo>
                    <a:pt x="73" y="33"/>
                  </a:lnTo>
                  <a:lnTo>
                    <a:pt x="47" y="33"/>
                  </a:lnTo>
                  <a:lnTo>
                    <a:pt x="47" y="0"/>
                  </a:lnTo>
                  <a:lnTo>
                    <a:pt x="20" y="11"/>
                  </a:lnTo>
                  <a:lnTo>
                    <a:pt x="20" y="33"/>
                  </a:lnTo>
                  <a:lnTo>
                    <a:pt x="0" y="33"/>
                  </a:lnTo>
                  <a:lnTo>
                    <a:pt x="0" y="53"/>
                  </a:lnTo>
                  <a:lnTo>
                    <a:pt x="20" y="53"/>
                  </a:lnTo>
                  <a:lnTo>
                    <a:pt x="20" y="102"/>
                  </a:lnTo>
                  <a:lnTo>
                    <a:pt x="28" y="135"/>
                  </a:lnTo>
                  <a:lnTo>
                    <a:pt x="56" y="147"/>
                  </a:lnTo>
                  <a:lnTo>
                    <a:pt x="76" y="141"/>
                  </a:lnTo>
                  <a:lnTo>
                    <a:pt x="73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6"/>
            <p:cNvSpPr>
              <a:spLocks/>
            </p:cNvSpPr>
            <p:nvPr/>
          </p:nvSpPr>
          <p:spPr bwMode="auto">
            <a:xfrm>
              <a:off x="5169" y="536"/>
              <a:ext cx="38" cy="53"/>
            </a:xfrm>
            <a:custGeom>
              <a:avLst/>
              <a:gdLst>
                <a:gd name="T0" fmla="*/ 0 w 115"/>
                <a:gd name="T1" fmla="*/ 0 h 159"/>
                <a:gd name="T2" fmla="*/ 0 w 115"/>
                <a:gd name="T3" fmla="*/ 0 h 159"/>
                <a:gd name="T4" fmla="*/ 0 w 115"/>
                <a:gd name="T5" fmla="*/ 0 h 159"/>
                <a:gd name="T6" fmla="*/ 0 w 115"/>
                <a:gd name="T7" fmla="*/ 0 h 159"/>
                <a:gd name="T8" fmla="*/ 0 w 115"/>
                <a:gd name="T9" fmla="*/ 0 h 159"/>
                <a:gd name="T10" fmla="*/ 0 w 115"/>
                <a:gd name="T11" fmla="*/ 0 h 159"/>
                <a:gd name="T12" fmla="*/ 0 w 115"/>
                <a:gd name="T13" fmla="*/ 0 h 159"/>
                <a:gd name="T14" fmla="*/ 0 w 115"/>
                <a:gd name="T15" fmla="*/ 0 h 159"/>
                <a:gd name="T16" fmla="*/ 0 w 115"/>
                <a:gd name="T17" fmla="*/ 0 h 159"/>
                <a:gd name="T18" fmla="*/ 0 w 115"/>
                <a:gd name="T19" fmla="*/ 0 h 159"/>
                <a:gd name="T20" fmla="*/ 0 w 115"/>
                <a:gd name="T21" fmla="*/ 0 h 159"/>
                <a:gd name="T22" fmla="*/ 0 w 115"/>
                <a:gd name="T23" fmla="*/ 0 h 159"/>
                <a:gd name="T24" fmla="*/ 0 w 115"/>
                <a:gd name="T25" fmla="*/ 0 h 159"/>
                <a:gd name="T26" fmla="*/ 0 w 115"/>
                <a:gd name="T27" fmla="*/ 0 h 159"/>
                <a:gd name="T28" fmla="*/ 0 w 115"/>
                <a:gd name="T29" fmla="*/ 0 h 159"/>
                <a:gd name="T30" fmla="*/ 0 w 115"/>
                <a:gd name="T31" fmla="*/ 0 h 159"/>
                <a:gd name="T32" fmla="*/ 0 w 115"/>
                <a:gd name="T33" fmla="*/ 0 h 1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5" h="159">
                  <a:moveTo>
                    <a:pt x="6" y="156"/>
                  </a:moveTo>
                  <a:lnTo>
                    <a:pt x="27" y="159"/>
                  </a:lnTo>
                  <a:lnTo>
                    <a:pt x="55" y="149"/>
                  </a:lnTo>
                  <a:lnTo>
                    <a:pt x="71" y="120"/>
                  </a:lnTo>
                  <a:lnTo>
                    <a:pt x="115" y="0"/>
                  </a:lnTo>
                  <a:lnTo>
                    <a:pt x="86" y="0"/>
                  </a:lnTo>
                  <a:lnTo>
                    <a:pt x="63" y="65"/>
                  </a:lnTo>
                  <a:lnTo>
                    <a:pt x="58" y="81"/>
                  </a:lnTo>
                  <a:lnTo>
                    <a:pt x="53" y="69"/>
                  </a:lnTo>
                  <a:lnTo>
                    <a:pt x="32" y="0"/>
                  </a:lnTo>
                  <a:lnTo>
                    <a:pt x="0" y="0"/>
                  </a:lnTo>
                  <a:lnTo>
                    <a:pt x="43" y="117"/>
                  </a:lnTo>
                  <a:lnTo>
                    <a:pt x="36" y="131"/>
                  </a:lnTo>
                  <a:lnTo>
                    <a:pt x="21" y="138"/>
                  </a:lnTo>
                  <a:lnTo>
                    <a:pt x="10" y="137"/>
                  </a:lnTo>
                  <a:lnTo>
                    <a:pt x="6" y="1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57"/>
            <p:cNvSpPr>
              <a:spLocks/>
            </p:cNvSpPr>
            <p:nvPr/>
          </p:nvSpPr>
          <p:spPr bwMode="auto">
            <a:xfrm>
              <a:off x="4735" y="624"/>
              <a:ext cx="18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4" y="82"/>
                  </a:lnTo>
                  <a:lnTo>
                    <a:pt x="58" y="59"/>
                  </a:lnTo>
                  <a:lnTo>
                    <a:pt x="54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2" y="23"/>
                  </a:lnTo>
                  <a:lnTo>
                    <a:pt x="20" y="32"/>
                  </a:lnTo>
                  <a:lnTo>
                    <a:pt x="28" y="59"/>
                  </a:lnTo>
                  <a:lnTo>
                    <a:pt x="20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8"/>
            <p:cNvSpPr>
              <a:spLocks/>
            </p:cNvSpPr>
            <p:nvPr/>
          </p:nvSpPr>
          <p:spPr bwMode="auto">
            <a:xfrm>
              <a:off x="4715" y="624"/>
              <a:ext cx="20" cy="40"/>
            </a:xfrm>
            <a:custGeom>
              <a:avLst/>
              <a:gdLst>
                <a:gd name="T0" fmla="*/ 0 w 58"/>
                <a:gd name="T1" fmla="*/ 0 h 119"/>
                <a:gd name="T2" fmla="*/ 0 w 58"/>
                <a:gd name="T3" fmla="*/ 0 h 119"/>
                <a:gd name="T4" fmla="*/ 0 w 58"/>
                <a:gd name="T5" fmla="*/ 0 h 119"/>
                <a:gd name="T6" fmla="*/ 0 w 58"/>
                <a:gd name="T7" fmla="*/ 0 h 119"/>
                <a:gd name="T8" fmla="*/ 0 w 58"/>
                <a:gd name="T9" fmla="*/ 0 h 119"/>
                <a:gd name="T10" fmla="*/ 0 w 58"/>
                <a:gd name="T11" fmla="*/ 0 h 119"/>
                <a:gd name="T12" fmla="*/ 0 w 58"/>
                <a:gd name="T13" fmla="*/ 0 h 119"/>
                <a:gd name="T14" fmla="*/ 0 w 58"/>
                <a:gd name="T15" fmla="*/ 0 h 119"/>
                <a:gd name="T16" fmla="*/ 0 w 58"/>
                <a:gd name="T17" fmla="*/ 0 h 119"/>
                <a:gd name="T18" fmla="*/ 0 w 58"/>
                <a:gd name="T19" fmla="*/ 0 h 119"/>
                <a:gd name="T20" fmla="*/ 0 w 58"/>
                <a:gd name="T21" fmla="*/ 0 h 119"/>
                <a:gd name="T22" fmla="*/ 0 w 58"/>
                <a:gd name="T23" fmla="*/ 0 h 119"/>
                <a:gd name="T24" fmla="*/ 0 w 58"/>
                <a:gd name="T25" fmla="*/ 0 h 119"/>
                <a:gd name="T26" fmla="*/ 0 w 58"/>
                <a:gd name="T27" fmla="*/ 0 h 119"/>
                <a:gd name="T28" fmla="*/ 0 w 58"/>
                <a:gd name="T29" fmla="*/ 0 h 119"/>
                <a:gd name="T30" fmla="*/ 0 w 58"/>
                <a:gd name="T31" fmla="*/ 0 h 119"/>
                <a:gd name="T32" fmla="*/ 0 w 58"/>
                <a:gd name="T33" fmla="*/ 0 h 119"/>
                <a:gd name="T34" fmla="*/ 0 w 58"/>
                <a:gd name="T35" fmla="*/ 0 h 119"/>
                <a:gd name="T36" fmla="*/ 0 w 58"/>
                <a:gd name="T37" fmla="*/ 0 h 119"/>
                <a:gd name="T38" fmla="*/ 0 w 58"/>
                <a:gd name="T39" fmla="*/ 0 h 119"/>
                <a:gd name="T40" fmla="*/ 0 w 58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8" h="119">
                  <a:moveTo>
                    <a:pt x="58" y="23"/>
                  </a:moveTo>
                  <a:lnTo>
                    <a:pt x="58" y="1"/>
                  </a:lnTo>
                  <a:lnTo>
                    <a:pt x="57" y="0"/>
                  </a:lnTo>
                  <a:lnTo>
                    <a:pt x="34" y="4"/>
                  </a:lnTo>
                  <a:lnTo>
                    <a:pt x="16" y="16"/>
                  </a:lnTo>
                  <a:lnTo>
                    <a:pt x="5" y="34"/>
                  </a:lnTo>
                  <a:lnTo>
                    <a:pt x="0" y="59"/>
                  </a:lnTo>
                  <a:lnTo>
                    <a:pt x="5" y="83"/>
                  </a:lnTo>
                  <a:lnTo>
                    <a:pt x="16" y="102"/>
                  </a:lnTo>
                  <a:lnTo>
                    <a:pt x="34" y="114"/>
                  </a:lnTo>
                  <a:lnTo>
                    <a:pt x="57" y="119"/>
                  </a:lnTo>
                  <a:lnTo>
                    <a:pt x="58" y="119"/>
                  </a:lnTo>
                  <a:lnTo>
                    <a:pt x="58" y="93"/>
                  </a:lnTo>
                  <a:lnTo>
                    <a:pt x="57" y="95"/>
                  </a:lnTo>
                  <a:lnTo>
                    <a:pt x="35" y="83"/>
                  </a:lnTo>
                  <a:lnTo>
                    <a:pt x="31" y="59"/>
                  </a:lnTo>
                  <a:lnTo>
                    <a:pt x="35" y="33"/>
                  </a:lnTo>
                  <a:lnTo>
                    <a:pt x="44" y="24"/>
                  </a:lnTo>
                  <a:lnTo>
                    <a:pt x="57" y="21"/>
                  </a:lnTo>
                  <a:lnTo>
                    <a:pt x="5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59"/>
            <p:cNvSpPr>
              <a:spLocks/>
            </p:cNvSpPr>
            <p:nvPr/>
          </p:nvSpPr>
          <p:spPr bwMode="auto">
            <a:xfrm>
              <a:off x="4752" y="608"/>
              <a:ext cx="27" cy="54"/>
            </a:xfrm>
            <a:custGeom>
              <a:avLst/>
              <a:gdLst>
                <a:gd name="T0" fmla="*/ 0 w 81"/>
                <a:gd name="T1" fmla="*/ 0 h 162"/>
                <a:gd name="T2" fmla="*/ 0 w 81"/>
                <a:gd name="T3" fmla="*/ 0 h 162"/>
                <a:gd name="T4" fmla="*/ 0 w 81"/>
                <a:gd name="T5" fmla="*/ 0 h 162"/>
                <a:gd name="T6" fmla="*/ 0 w 81"/>
                <a:gd name="T7" fmla="*/ 0 h 162"/>
                <a:gd name="T8" fmla="*/ 0 w 81"/>
                <a:gd name="T9" fmla="*/ 0 h 162"/>
                <a:gd name="T10" fmla="*/ 0 w 81"/>
                <a:gd name="T11" fmla="*/ 0 h 162"/>
                <a:gd name="T12" fmla="*/ 0 w 81"/>
                <a:gd name="T13" fmla="*/ 0 h 162"/>
                <a:gd name="T14" fmla="*/ 0 w 81"/>
                <a:gd name="T15" fmla="*/ 0 h 162"/>
                <a:gd name="T16" fmla="*/ 0 w 81"/>
                <a:gd name="T17" fmla="*/ 0 h 162"/>
                <a:gd name="T18" fmla="*/ 0 w 81"/>
                <a:gd name="T19" fmla="*/ 0 h 162"/>
                <a:gd name="T20" fmla="*/ 0 w 81"/>
                <a:gd name="T21" fmla="*/ 0 h 162"/>
                <a:gd name="T22" fmla="*/ 0 w 81"/>
                <a:gd name="T23" fmla="*/ 0 h 162"/>
                <a:gd name="T24" fmla="*/ 0 w 81"/>
                <a:gd name="T25" fmla="*/ 0 h 162"/>
                <a:gd name="T26" fmla="*/ 0 w 81"/>
                <a:gd name="T27" fmla="*/ 0 h 162"/>
                <a:gd name="T28" fmla="*/ 0 w 81"/>
                <a:gd name="T29" fmla="*/ 0 h 162"/>
                <a:gd name="T30" fmla="*/ 0 w 81"/>
                <a:gd name="T31" fmla="*/ 0 h 162"/>
                <a:gd name="T32" fmla="*/ 0 w 81"/>
                <a:gd name="T33" fmla="*/ 0 h 162"/>
                <a:gd name="T34" fmla="*/ 0 w 81"/>
                <a:gd name="T35" fmla="*/ 0 h 162"/>
                <a:gd name="T36" fmla="*/ 0 w 81"/>
                <a:gd name="T37" fmla="*/ 0 h 162"/>
                <a:gd name="T38" fmla="*/ 0 w 81"/>
                <a:gd name="T39" fmla="*/ 0 h 162"/>
                <a:gd name="T40" fmla="*/ 0 w 81"/>
                <a:gd name="T41" fmla="*/ 0 h 1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1" h="162">
                  <a:moveTo>
                    <a:pt x="52" y="162"/>
                  </a:moveTo>
                  <a:lnTo>
                    <a:pt x="52" y="72"/>
                  </a:lnTo>
                  <a:lnTo>
                    <a:pt x="78" y="72"/>
                  </a:lnTo>
                  <a:lnTo>
                    <a:pt x="78" y="52"/>
                  </a:lnTo>
                  <a:lnTo>
                    <a:pt x="52" y="52"/>
                  </a:lnTo>
                  <a:lnTo>
                    <a:pt x="55" y="35"/>
                  </a:lnTo>
                  <a:lnTo>
                    <a:pt x="59" y="27"/>
                  </a:lnTo>
                  <a:lnTo>
                    <a:pt x="69" y="26"/>
                  </a:lnTo>
                  <a:lnTo>
                    <a:pt x="78" y="27"/>
                  </a:lnTo>
                  <a:lnTo>
                    <a:pt x="81" y="1"/>
                  </a:lnTo>
                  <a:lnTo>
                    <a:pt x="65" y="0"/>
                  </a:lnTo>
                  <a:lnTo>
                    <a:pt x="46" y="3"/>
                  </a:lnTo>
                  <a:lnTo>
                    <a:pt x="32" y="14"/>
                  </a:lnTo>
                  <a:lnTo>
                    <a:pt x="26" y="32"/>
                  </a:lnTo>
                  <a:lnTo>
                    <a:pt x="26" y="52"/>
                  </a:lnTo>
                  <a:lnTo>
                    <a:pt x="0" y="52"/>
                  </a:lnTo>
                  <a:lnTo>
                    <a:pt x="0" y="72"/>
                  </a:lnTo>
                  <a:lnTo>
                    <a:pt x="26" y="72"/>
                  </a:lnTo>
                  <a:lnTo>
                    <a:pt x="26" y="162"/>
                  </a:lnTo>
                  <a:lnTo>
                    <a:pt x="5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60"/>
            <p:cNvSpPr>
              <a:spLocks/>
            </p:cNvSpPr>
            <p:nvPr/>
          </p:nvSpPr>
          <p:spPr bwMode="auto">
            <a:xfrm>
              <a:off x="4819" y="612"/>
              <a:ext cx="40" cy="50"/>
            </a:xfrm>
            <a:custGeom>
              <a:avLst/>
              <a:gdLst>
                <a:gd name="T0" fmla="*/ 0 w 120"/>
                <a:gd name="T1" fmla="*/ 0 h 150"/>
                <a:gd name="T2" fmla="*/ 0 w 120"/>
                <a:gd name="T3" fmla="*/ 0 h 150"/>
                <a:gd name="T4" fmla="*/ 0 w 120"/>
                <a:gd name="T5" fmla="*/ 0 h 150"/>
                <a:gd name="T6" fmla="*/ 0 w 120"/>
                <a:gd name="T7" fmla="*/ 0 h 150"/>
                <a:gd name="T8" fmla="*/ 0 w 120"/>
                <a:gd name="T9" fmla="*/ 0 h 150"/>
                <a:gd name="T10" fmla="*/ 0 w 120"/>
                <a:gd name="T11" fmla="*/ 0 h 150"/>
                <a:gd name="T12" fmla="*/ 0 w 120"/>
                <a:gd name="T13" fmla="*/ 0 h 150"/>
                <a:gd name="T14" fmla="*/ 0 w 120"/>
                <a:gd name="T15" fmla="*/ 0 h 150"/>
                <a:gd name="T16" fmla="*/ 0 w 120"/>
                <a:gd name="T17" fmla="*/ 0 h 150"/>
                <a:gd name="T18" fmla="*/ 0 w 120"/>
                <a:gd name="T19" fmla="*/ 0 h 150"/>
                <a:gd name="T20" fmla="*/ 0 w 120"/>
                <a:gd name="T21" fmla="*/ 0 h 150"/>
                <a:gd name="T22" fmla="*/ 0 w 120"/>
                <a:gd name="T23" fmla="*/ 0 h 150"/>
                <a:gd name="T24" fmla="*/ 0 w 120"/>
                <a:gd name="T25" fmla="*/ 0 h 150"/>
                <a:gd name="T26" fmla="*/ 0 w 120"/>
                <a:gd name="T27" fmla="*/ 0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" h="150">
                  <a:moveTo>
                    <a:pt x="120" y="150"/>
                  </a:moveTo>
                  <a:lnTo>
                    <a:pt x="120" y="0"/>
                  </a:lnTo>
                  <a:lnTo>
                    <a:pt x="92" y="0"/>
                  </a:lnTo>
                  <a:lnTo>
                    <a:pt x="92" y="62"/>
                  </a:lnTo>
                  <a:lnTo>
                    <a:pt x="30" y="6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30" y="150"/>
                  </a:lnTo>
                  <a:lnTo>
                    <a:pt x="30" y="86"/>
                  </a:lnTo>
                  <a:lnTo>
                    <a:pt x="92" y="86"/>
                  </a:lnTo>
                  <a:lnTo>
                    <a:pt x="92" y="150"/>
                  </a:lnTo>
                  <a:lnTo>
                    <a:pt x="12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1"/>
            <p:cNvSpPr>
              <a:spLocks/>
            </p:cNvSpPr>
            <p:nvPr/>
          </p:nvSpPr>
          <p:spPr bwMode="auto">
            <a:xfrm>
              <a:off x="4887" y="624"/>
              <a:ext cx="20" cy="40"/>
            </a:xfrm>
            <a:custGeom>
              <a:avLst/>
              <a:gdLst>
                <a:gd name="T0" fmla="*/ 0 w 56"/>
                <a:gd name="T1" fmla="*/ 0 h 118"/>
                <a:gd name="T2" fmla="*/ 0 w 56"/>
                <a:gd name="T3" fmla="*/ 0 h 118"/>
                <a:gd name="T4" fmla="*/ 0 w 56"/>
                <a:gd name="T5" fmla="*/ 0 h 118"/>
                <a:gd name="T6" fmla="*/ 0 w 56"/>
                <a:gd name="T7" fmla="*/ 0 h 118"/>
                <a:gd name="T8" fmla="*/ 0 w 56"/>
                <a:gd name="T9" fmla="*/ 0 h 118"/>
                <a:gd name="T10" fmla="*/ 0 w 56"/>
                <a:gd name="T11" fmla="*/ 0 h 118"/>
                <a:gd name="T12" fmla="*/ 0 w 56"/>
                <a:gd name="T13" fmla="*/ 0 h 118"/>
                <a:gd name="T14" fmla="*/ 0 w 56"/>
                <a:gd name="T15" fmla="*/ 0 h 118"/>
                <a:gd name="T16" fmla="*/ 0 w 56"/>
                <a:gd name="T17" fmla="*/ 0 h 118"/>
                <a:gd name="T18" fmla="*/ 0 w 56"/>
                <a:gd name="T19" fmla="*/ 0 h 118"/>
                <a:gd name="T20" fmla="*/ 0 w 56"/>
                <a:gd name="T21" fmla="*/ 0 h 118"/>
                <a:gd name="T22" fmla="*/ 0 w 56"/>
                <a:gd name="T23" fmla="*/ 0 h 118"/>
                <a:gd name="T24" fmla="*/ 0 w 56"/>
                <a:gd name="T25" fmla="*/ 0 h 118"/>
                <a:gd name="T26" fmla="*/ 0 w 56"/>
                <a:gd name="T27" fmla="*/ 0 h 118"/>
                <a:gd name="T28" fmla="*/ 0 w 56"/>
                <a:gd name="T29" fmla="*/ 0 h 118"/>
                <a:gd name="T30" fmla="*/ 0 w 56"/>
                <a:gd name="T31" fmla="*/ 0 h 118"/>
                <a:gd name="T32" fmla="*/ 0 w 56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6" h="118">
                  <a:moveTo>
                    <a:pt x="0" y="92"/>
                  </a:moveTo>
                  <a:lnTo>
                    <a:pt x="0" y="118"/>
                  </a:lnTo>
                  <a:lnTo>
                    <a:pt x="22" y="113"/>
                  </a:lnTo>
                  <a:lnTo>
                    <a:pt x="40" y="101"/>
                  </a:lnTo>
                  <a:lnTo>
                    <a:pt x="52" y="82"/>
                  </a:lnTo>
                  <a:lnTo>
                    <a:pt x="56" y="59"/>
                  </a:lnTo>
                  <a:lnTo>
                    <a:pt x="52" y="35"/>
                  </a:lnTo>
                  <a:lnTo>
                    <a:pt x="40" y="16"/>
                  </a:lnTo>
                  <a:lnTo>
                    <a:pt x="22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0" y="23"/>
                  </a:lnTo>
                  <a:lnTo>
                    <a:pt x="19" y="32"/>
                  </a:lnTo>
                  <a:lnTo>
                    <a:pt x="26" y="59"/>
                  </a:lnTo>
                  <a:lnTo>
                    <a:pt x="19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2"/>
            <p:cNvSpPr>
              <a:spLocks/>
            </p:cNvSpPr>
            <p:nvPr/>
          </p:nvSpPr>
          <p:spPr bwMode="auto">
            <a:xfrm>
              <a:off x="4868" y="624"/>
              <a:ext cx="19" cy="40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0 h 119"/>
                <a:gd name="T4" fmla="*/ 0 w 59"/>
                <a:gd name="T5" fmla="*/ 0 h 119"/>
                <a:gd name="T6" fmla="*/ 0 w 59"/>
                <a:gd name="T7" fmla="*/ 0 h 119"/>
                <a:gd name="T8" fmla="*/ 0 w 59"/>
                <a:gd name="T9" fmla="*/ 0 h 119"/>
                <a:gd name="T10" fmla="*/ 0 w 59"/>
                <a:gd name="T11" fmla="*/ 0 h 119"/>
                <a:gd name="T12" fmla="*/ 0 w 59"/>
                <a:gd name="T13" fmla="*/ 0 h 119"/>
                <a:gd name="T14" fmla="*/ 0 w 59"/>
                <a:gd name="T15" fmla="*/ 0 h 119"/>
                <a:gd name="T16" fmla="*/ 0 w 59"/>
                <a:gd name="T17" fmla="*/ 0 h 119"/>
                <a:gd name="T18" fmla="*/ 0 w 59"/>
                <a:gd name="T19" fmla="*/ 0 h 119"/>
                <a:gd name="T20" fmla="*/ 0 w 59"/>
                <a:gd name="T21" fmla="*/ 0 h 119"/>
                <a:gd name="T22" fmla="*/ 0 w 59"/>
                <a:gd name="T23" fmla="*/ 0 h 119"/>
                <a:gd name="T24" fmla="*/ 0 w 59"/>
                <a:gd name="T25" fmla="*/ 0 h 119"/>
                <a:gd name="T26" fmla="*/ 0 w 59"/>
                <a:gd name="T27" fmla="*/ 0 h 119"/>
                <a:gd name="T28" fmla="*/ 0 w 59"/>
                <a:gd name="T29" fmla="*/ 0 h 119"/>
                <a:gd name="T30" fmla="*/ 0 w 59"/>
                <a:gd name="T31" fmla="*/ 0 h 119"/>
                <a:gd name="T32" fmla="*/ 0 w 59"/>
                <a:gd name="T33" fmla="*/ 0 h 119"/>
                <a:gd name="T34" fmla="*/ 0 w 59"/>
                <a:gd name="T35" fmla="*/ 0 h 119"/>
                <a:gd name="T36" fmla="*/ 0 w 59"/>
                <a:gd name="T37" fmla="*/ 0 h 119"/>
                <a:gd name="T38" fmla="*/ 0 w 59"/>
                <a:gd name="T39" fmla="*/ 0 h 119"/>
                <a:gd name="T40" fmla="*/ 0 w 59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" h="119">
                  <a:moveTo>
                    <a:pt x="59" y="23"/>
                  </a:moveTo>
                  <a:lnTo>
                    <a:pt x="59" y="1"/>
                  </a:lnTo>
                  <a:lnTo>
                    <a:pt x="56" y="0"/>
                  </a:lnTo>
                  <a:lnTo>
                    <a:pt x="33" y="4"/>
                  </a:lnTo>
                  <a:lnTo>
                    <a:pt x="16" y="16"/>
                  </a:lnTo>
                  <a:lnTo>
                    <a:pt x="4" y="34"/>
                  </a:lnTo>
                  <a:lnTo>
                    <a:pt x="0" y="59"/>
                  </a:lnTo>
                  <a:lnTo>
                    <a:pt x="4" y="83"/>
                  </a:lnTo>
                  <a:lnTo>
                    <a:pt x="16" y="102"/>
                  </a:lnTo>
                  <a:lnTo>
                    <a:pt x="33" y="114"/>
                  </a:lnTo>
                  <a:lnTo>
                    <a:pt x="56" y="119"/>
                  </a:lnTo>
                  <a:lnTo>
                    <a:pt x="59" y="119"/>
                  </a:lnTo>
                  <a:lnTo>
                    <a:pt x="59" y="93"/>
                  </a:lnTo>
                  <a:lnTo>
                    <a:pt x="56" y="95"/>
                  </a:lnTo>
                  <a:lnTo>
                    <a:pt x="34" y="83"/>
                  </a:lnTo>
                  <a:lnTo>
                    <a:pt x="30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6" y="21"/>
                  </a:lnTo>
                  <a:lnTo>
                    <a:pt x="59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63"/>
            <p:cNvSpPr>
              <a:spLocks/>
            </p:cNvSpPr>
            <p:nvPr/>
          </p:nvSpPr>
          <p:spPr bwMode="auto">
            <a:xfrm>
              <a:off x="4913" y="624"/>
              <a:ext cx="35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30" y="113"/>
                  </a:lnTo>
                  <a:lnTo>
                    <a:pt x="30" y="61"/>
                  </a:lnTo>
                  <a:lnTo>
                    <a:pt x="35" y="35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6" y="26"/>
                  </a:lnTo>
                  <a:lnTo>
                    <a:pt x="74" y="35"/>
                  </a:lnTo>
                  <a:lnTo>
                    <a:pt x="76" y="59"/>
                  </a:lnTo>
                  <a:lnTo>
                    <a:pt x="76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4"/>
            <p:cNvSpPr>
              <a:spLocks/>
            </p:cNvSpPr>
            <p:nvPr/>
          </p:nvSpPr>
          <p:spPr bwMode="auto">
            <a:xfrm>
              <a:off x="4975" y="625"/>
              <a:ext cx="16" cy="53"/>
            </a:xfrm>
            <a:custGeom>
              <a:avLst/>
              <a:gdLst>
                <a:gd name="T0" fmla="*/ 0 w 52"/>
                <a:gd name="T1" fmla="*/ 0 h 159"/>
                <a:gd name="T2" fmla="*/ 0 w 52"/>
                <a:gd name="T3" fmla="*/ 0 h 159"/>
                <a:gd name="T4" fmla="*/ 0 w 52"/>
                <a:gd name="T5" fmla="*/ 0 h 159"/>
                <a:gd name="T6" fmla="*/ 0 w 52"/>
                <a:gd name="T7" fmla="*/ 0 h 159"/>
                <a:gd name="T8" fmla="*/ 0 w 52"/>
                <a:gd name="T9" fmla="*/ 0 h 159"/>
                <a:gd name="T10" fmla="*/ 0 w 52"/>
                <a:gd name="T11" fmla="*/ 0 h 159"/>
                <a:gd name="T12" fmla="*/ 0 w 52"/>
                <a:gd name="T13" fmla="*/ 0 h 159"/>
                <a:gd name="T14" fmla="*/ 0 w 52"/>
                <a:gd name="T15" fmla="*/ 0 h 159"/>
                <a:gd name="T16" fmla="*/ 0 w 52"/>
                <a:gd name="T17" fmla="*/ 0 h 159"/>
                <a:gd name="T18" fmla="*/ 0 w 52"/>
                <a:gd name="T19" fmla="*/ 0 h 159"/>
                <a:gd name="T20" fmla="*/ 0 w 52"/>
                <a:gd name="T21" fmla="*/ 0 h 159"/>
                <a:gd name="T22" fmla="*/ 0 w 52"/>
                <a:gd name="T23" fmla="*/ 0 h 159"/>
                <a:gd name="T24" fmla="*/ 0 w 52"/>
                <a:gd name="T25" fmla="*/ 0 h 159"/>
                <a:gd name="T26" fmla="*/ 0 w 52"/>
                <a:gd name="T27" fmla="*/ 0 h 159"/>
                <a:gd name="T28" fmla="*/ 0 w 52"/>
                <a:gd name="T29" fmla="*/ 0 h 159"/>
                <a:gd name="T30" fmla="*/ 0 w 52"/>
                <a:gd name="T31" fmla="*/ 0 h 159"/>
                <a:gd name="T32" fmla="*/ 0 w 52"/>
                <a:gd name="T33" fmla="*/ 0 h 159"/>
                <a:gd name="T34" fmla="*/ 0 w 52"/>
                <a:gd name="T35" fmla="*/ 0 h 159"/>
                <a:gd name="T36" fmla="*/ 0 w 52"/>
                <a:gd name="T37" fmla="*/ 0 h 159"/>
                <a:gd name="T38" fmla="*/ 0 w 52"/>
                <a:gd name="T39" fmla="*/ 0 h 159"/>
                <a:gd name="T40" fmla="*/ 0 w 52"/>
                <a:gd name="T41" fmla="*/ 0 h 159"/>
                <a:gd name="T42" fmla="*/ 0 w 52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2" h="159">
                  <a:moveTo>
                    <a:pt x="0" y="133"/>
                  </a:moveTo>
                  <a:lnTo>
                    <a:pt x="0" y="159"/>
                  </a:lnTo>
                  <a:lnTo>
                    <a:pt x="22" y="156"/>
                  </a:lnTo>
                  <a:lnTo>
                    <a:pt x="39" y="143"/>
                  </a:lnTo>
                  <a:lnTo>
                    <a:pt x="49" y="124"/>
                  </a:lnTo>
                  <a:lnTo>
                    <a:pt x="52" y="97"/>
                  </a:lnTo>
                  <a:lnTo>
                    <a:pt x="52" y="0"/>
                  </a:lnTo>
                  <a:lnTo>
                    <a:pt x="26" y="0"/>
                  </a:lnTo>
                  <a:lnTo>
                    <a:pt x="24" y="17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7" y="30"/>
                  </a:lnTo>
                  <a:lnTo>
                    <a:pt x="24" y="55"/>
                  </a:lnTo>
                  <a:lnTo>
                    <a:pt x="17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10" y="104"/>
                  </a:lnTo>
                  <a:lnTo>
                    <a:pt x="26" y="88"/>
                  </a:lnTo>
                  <a:lnTo>
                    <a:pt x="23" y="121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5"/>
            <p:cNvSpPr>
              <a:spLocks/>
            </p:cNvSpPr>
            <p:nvPr/>
          </p:nvSpPr>
          <p:spPr bwMode="auto">
            <a:xfrm>
              <a:off x="4956" y="624"/>
              <a:ext cx="19" cy="38"/>
            </a:xfrm>
            <a:custGeom>
              <a:avLst/>
              <a:gdLst>
                <a:gd name="T0" fmla="*/ 0 w 55"/>
                <a:gd name="T1" fmla="*/ 0 h 114"/>
                <a:gd name="T2" fmla="*/ 0 w 55"/>
                <a:gd name="T3" fmla="*/ 0 h 114"/>
                <a:gd name="T4" fmla="*/ 0 w 55"/>
                <a:gd name="T5" fmla="*/ 0 h 114"/>
                <a:gd name="T6" fmla="*/ 0 w 55"/>
                <a:gd name="T7" fmla="*/ 0 h 114"/>
                <a:gd name="T8" fmla="*/ 0 w 55"/>
                <a:gd name="T9" fmla="*/ 0 h 114"/>
                <a:gd name="T10" fmla="*/ 0 w 55"/>
                <a:gd name="T11" fmla="*/ 0 h 114"/>
                <a:gd name="T12" fmla="*/ 0 w 55"/>
                <a:gd name="T13" fmla="*/ 0 h 114"/>
                <a:gd name="T14" fmla="*/ 0 w 55"/>
                <a:gd name="T15" fmla="*/ 0 h 114"/>
                <a:gd name="T16" fmla="*/ 0 w 55"/>
                <a:gd name="T17" fmla="*/ 0 h 114"/>
                <a:gd name="T18" fmla="*/ 0 w 55"/>
                <a:gd name="T19" fmla="*/ 0 h 114"/>
                <a:gd name="T20" fmla="*/ 0 w 55"/>
                <a:gd name="T21" fmla="*/ 0 h 114"/>
                <a:gd name="T22" fmla="*/ 0 w 55"/>
                <a:gd name="T23" fmla="*/ 0 h 114"/>
                <a:gd name="T24" fmla="*/ 0 w 55"/>
                <a:gd name="T25" fmla="*/ 0 h 114"/>
                <a:gd name="T26" fmla="*/ 0 w 55"/>
                <a:gd name="T27" fmla="*/ 0 h 114"/>
                <a:gd name="T28" fmla="*/ 0 w 55"/>
                <a:gd name="T29" fmla="*/ 0 h 114"/>
                <a:gd name="T30" fmla="*/ 0 w 55"/>
                <a:gd name="T31" fmla="*/ 0 h 114"/>
                <a:gd name="T32" fmla="*/ 0 w 55"/>
                <a:gd name="T33" fmla="*/ 0 h 114"/>
                <a:gd name="T34" fmla="*/ 0 w 55"/>
                <a:gd name="T35" fmla="*/ 0 h 114"/>
                <a:gd name="T36" fmla="*/ 0 w 55"/>
                <a:gd name="T37" fmla="*/ 0 h 114"/>
                <a:gd name="T38" fmla="*/ 0 w 55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" h="114">
                  <a:moveTo>
                    <a:pt x="55" y="27"/>
                  </a:moveTo>
                  <a:lnTo>
                    <a:pt x="55" y="4"/>
                  </a:lnTo>
                  <a:lnTo>
                    <a:pt x="43" y="0"/>
                  </a:lnTo>
                  <a:lnTo>
                    <a:pt x="25" y="5"/>
                  </a:lnTo>
                  <a:lnTo>
                    <a:pt x="10" y="18"/>
                  </a:lnTo>
                  <a:lnTo>
                    <a:pt x="3" y="36"/>
                  </a:lnTo>
                  <a:lnTo>
                    <a:pt x="0" y="59"/>
                  </a:lnTo>
                  <a:lnTo>
                    <a:pt x="10" y="96"/>
                  </a:lnTo>
                  <a:lnTo>
                    <a:pt x="25" y="109"/>
                  </a:lnTo>
                  <a:lnTo>
                    <a:pt x="43" y="114"/>
                  </a:lnTo>
                  <a:lnTo>
                    <a:pt x="55" y="111"/>
                  </a:lnTo>
                  <a:lnTo>
                    <a:pt x="55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29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6"/>
            <p:cNvSpPr>
              <a:spLocks/>
            </p:cNvSpPr>
            <p:nvPr/>
          </p:nvSpPr>
          <p:spPr bwMode="auto">
            <a:xfrm>
              <a:off x="4959" y="667"/>
              <a:ext cx="16" cy="11"/>
            </a:xfrm>
            <a:custGeom>
              <a:avLst/>
              <a:gdLst>
                <a:gd name="T0" fmla="*/ 0 w 45"/>
                <a:gd name="T1" fmla="*/ 0 h 33"/>
                <a:gd name="T2" fmla="*/ 0 w 45"/>
                <a:gd name="T3" fmla="*/ 0 h 33"/>
                <a:gd name="T4" fmla="*/ 0 w 45"/>
                <a:gd name="T5" fmla="*/ 0 h 33"/>
                <a:gd name="T6" fmla="*/ 0 w 45"/>
                <a:gd name="T7" fmla="*/ 0 h 33"/>
                <a:gd name="T8" fmla="*/ 0 w 45"/>
                <a:gd name="T9" fmla="*/ 0 h 33"/>
                <a:gd name="T10" fmla="*/ 0 w 45"/>
                <a:gd name="T11" fmla="*/ 0 h 33"/>
                <a:gd name="T12" fmla="*/ 0 w 45"/>
                <a:gd name="T13" fmla="*/ 0 h 33"/>
                <a:gd name="T14" fmla="*/ 0 w 45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" h="33">
                  <a:moveTo>
                    <a:pt x="45" y="33"/>
                  </a:moveTo>
                  <a:lnTo>
                    <a:pt x="45" y="7"/>
                  </a:lnTo>
                  <a:lnTo>
                    <a:pt x="35" y="13"/>
                  </a:lnTo>
                  <a:lnTo>
                    <a:pt x="3" y="0"/>
                  </a:lnTo>
                  <a:lnTo>
                    <a:pt x="0" y="26"/>
                  </a:lnTo>
                  <a:lnTo>
                    <a:pt x="38" y="33"/>
                  </a:lnTo>
                  <a:lnTo>
                    <a:pt x="45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7"/>
            <p:cNvSpPr>
              <a:spLocks/>
            </p:cNvSpPr>
            <p:nvPr/>
          </p:nvSpPr>
          <p:spPr bwMode="auto">
            <a:xfrm>
              <a:off x="5035" y="612"/>
              <a:ext cx="40" cy="50"/>
            </a:xfrm>
            <a:custGeom>
              <a:avLst/>
              <a:gdLst>
                <a:gd name="T0" fmla="*/ 0 w 121"/>
                <a:gd name="T1" fmla="*/ 0 h 150"/>
                <a:gd name="T2" fmla="*/ 0 w 121"/>
                <a:gd name="T3" fmla="*/ 0 h 150"/>
                <a:gd name="T4" fmla="*/ 0 w 121"/>
                <a:gd name="T5" fmla="*/ 0 h 150"/>
                <a:gd name="T6" fmla="*/ 0 w 121"/>
                <a:gd name="T7" fmla="*/ 0 h 150"/>
                <a:gd name="T8" fmla="*/ 0 w 121"/>
                <a:gd name="T9" fmla="*/ 0 h 150"/>
                <a:gd name="T10" fmla="*/ 0 w 121"/>
                <a:gd name="T11" fmla="*/ 0 h 150"/>
                <a:gd name="T12" fmla="*/ 0 w 121"/>
                <a:gd name="T13" fmla="*/ 0 h 150"/>
                <a:gd name="T14" fmla="*/ 0 w 121"/>
                <a:gd name="T15" fmla="*/ 0 h 150"/>
                <a:gd name="T16" fmla="*/ 0 w 121"/>
                <a:gd name="T17" fmla="*/ 0 h 150"/>
                <a:gd name="T18" fmla="*/ 0 w 121"/>
                <a:gd name="T19" fmla="*/ 0 h 150"/>
                <a:gd name="T20" fmla="*/ 0 w 121"/>
                <a:gd name="T21" fmla="*/ 0 h 150"/>
                <a:gd name="T22" fmla="*/ 0 w 121"/>
                <a:gd name="T23" fmla="*/ 0 h 150"/>
                <a:gd name="T24" fmla="*/ 0 w 121"/>
                <a:gd name="T25" fmla="*/ 0 h 150"/>
                <a:gd name="T26" fmla="*/ 0 w 121"/>
                <a:gd name="T27" fmla="*/ 0 h 150"/>
                <a:gd name="T28" fmla="*/ 0 w 121"/>
                <a:gd name="T29" fmla="*/ 0 h 150"/>
                <a:gd name="T30" fmla="*/ 0 w 121"/>
                <a:gd name="T31" fmla="*/ 0 h 150"/>
                <a:gd name="T32" fmla="*/ 0 w 121"/>
                <a:gd name="T33" fmla="*/ 0 h 1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1" h="150">
                  <a:moveTo>
                    <a:pt x="121" y="150"/>
                  </a:moveTo>
                  <a:lnTo>
                    <a:pt x="58" y="69"/>
                  </a:lnTo>
                  <a:lnTo>
                    <a:pt x="118" y="0"/>
                  </a:lnTo>
                  <a:lnTo>
                    <a:pt x="84" y="0"/>
                  </a:lnTo>
                  <a:lnTo>
                    <a:pt x="34" y="54"/>
                  </a:lnTo>
                  <a:lnTo>
                    <a:pt x="27" y="66"/>
                  </a:lnTo>
                  <a:lnTo>
                    <a:pt x="27" y="53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27" y="150"/>
                  </a:lnTo>
                  <a:lnTo>
                    <a:pt x="27" y="92"/>
                  </a:lnTo>
                  <a:lnTo>
                    <a:pt x="27" y="79"/>
                  </a:lnTo>
                  <a:lnTo>
                    <a:pt x="34" y="88"/>
                  </a:lnTo>
                  <a:lnTo>
                    <a:pt x="85" y="150"/>
                  </a:lnTo>
                  <a:lnTo>
                    <a:pt x="121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68"/>
            <p:cNvSpPr>
              <a:spLocks/>
            </p:cNvSpPr>
            <p:nvPr/>
          </p:nvSpPr>
          <p:spPr bwMode="auto">
            <a:xfrm>
              <a:off x="5099" y="624"/>
              <a:ext cx="20" cy="40"/>
            </a:xfrm>
            <a:custGeom>
              <a:avLst/>
              <a:gdLst>
                <a:gd name="T0" fmla="*/ 0 w 58"/>
                <a:gd name="T1" fmla="*/ 0 h 118"/>
                <a:gd name="T2" fmla="*/ 0 w 58"/>
                <a:gd name="T3" fmla="*/ 0 h 118"/>
                <a:gd name="T4" fmla="*/ 0 w 58"/>
                <a:gd name="T5" fmla="*/ 0 h 118"/>
                <a:gd name="T6" fmla="*/ 0 w 58"/>
                <a:gd name="T7" fmla="*/ 0 h 118"/>
                <a:gd name="T8" fmla="*/ 0 w 58"/>
                <a:gd name="T9" fmla="*/ 0 h 118"/>
                <a:gd name="T10" fmla="*/ 0 w 58"/>
                <a:gd name="T11" fmla="*/ 0 h 118"/>
                <a:gd name="T12" fmla="*/ 0 w 58"/>
                <a:gd name="T13" fmla="*/ 0 h 118"/>
                <a:gd name="T14" fmla="*/ 0 w 58"/>
                <a:gd name="T15" fmla="*/ 0 h 118"/>
                <a:gd name="T16" fmla="*/ 0 w 58"/>
                <a:gd name="T17" fmla="*/ 0 h 118"/>
                <a:gd name="T18" fmla="*/ 0 w 58"/>
                <a:gd name="T19" fmla="*/ 0 h 118"/>
                <a:gd name="T20" fmla="*/ 0 w 58"/>
                <a:gd name="T21" fmla="*/ 0 h 118"/>
                <a:gd name="T22" fmla="*/ 0 w 58"/>
                <a:gd name="T23" fmla="*/ 0 h 118"/>
                <a:gd name="T24" fmla="*/ 0 w 58"/>
                <a:gd name="T25" fmla="*/ 0 h 118"/>
                <a:gd name="T26" fmla="*/ 0 w 58"/>
                <a:gd name="T27" fmla="*/ 0 h 118"/>
                <a:gd name="T28" fmla="*/ 0 w 58"/>
                <a:gd name="T29" fmla="*/ 0 h 118"/>
                <a:gd name="T30" fmla="*/ 0 w 58"/>
                <a:gd name="T31" fmla="*/ 0 h 118"/>
                <a:gd name="T32" fmla="*/ 0 w 58"/>
                <a:gd name="T33" fmla="*/ 0 h 1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8" h="118">
                  <a:moveTo>
                    <a:pt x="0" y="92"/>
                  </a:moveTo>
                  <a:lnTo>
                    <a:pt x="0" y="118"/>
                  </a:lnTo>
                  <a:lnTo>
                    <a:pt x="23" y="113"/>
                  </a:lnTo>
                  <a:lnTo>
                    <a:pt x="42" y="101"/>
                  </a:lnTo>
                  <a:lnTo>
                    <a:pt x="55" y="82"/>
                  </a:lnTo>
                  <a:lnTo>
                    <a:pt x="58" y="59"/>
                  </a:lnTo>
                  <a:lnTo>
                    <a:pt x="55" y="35"/>
                  </a:lnTo>
                  <a:lnTo>
                    <a:pt x="42" y="16"/>
                  </a:lnTo>
                  <a:lnTo>
                    <a:pt x="23" y="4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3" y="23"/>
                  </a:lnTo>
                  <a:lnTo>
                    <a:pt x="22" y="32"/>
                  </a:lnTo>
                  <a:lnTo>
                    <a:pt x="29" y="59"/>
                  </a:lnTo>
                  <a:lnTo>
                    <a:pt x="22" y="8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69"/>
            <p:cNvSpPr>
              <a:spLocks/>
            </p:cNvSpPr>
            <p:nvPr/>
          </p:nvSpPr>
          <p:spPr bwMode="auto">
            <a:xfrm>
              <a:off x="5080" y="624"/>
              <a:ext cx="19" cy="40"/>
            </a:xfrm>
            <a:custGeom>
              <a:avLst/>
              <a:gdLst>
                <a:gd name="T0" fmla="*/ 0 w 56"/>
                <a:gd name="T1" fmla="*/ 0 h 119"/>
                <a:gd name="T2" fmla="*/ 0 w 56"/>
                <a:gd name="T3" fmla="*/ 0 h 119"/>
                <a:gd name="T4" fmla="*/ 0 w 56"/>
                <a:gd name="T5" fmla="*/ 0 h 119"/>
                <a:gd name="T6" fmla="*/ 0 w 56"/>
                <a:gd name="T7" fmla="*/ 0 h 119"/>
                <a:gd name="T8" fmla="*/ 0 w 56"/>
                <a:gd name="T9" fmla="*/ 0 h 119"/>
                <a:gd name="T10" fmla="*/ 0 w 56"/>
                <a:gd name="T11" fmla="*/ 0 h 119"/>
                <a:gd name="T12" fmla="*/ 0 w 56"/>
                <a:gd name="T13" fmla="*/ 0 h 119"/>
                <a:gd name="T14" fmla="*/ 0 w 56"/>
                <a:gd name="T15" fmla="*/ 0 h 119"/>
                <a:gd name="T16" fmla="*/ 0 w 56"/>
                <a:gd name="T17" fmla="*/ 0 h 119"/>
                <a:gd name="T18" fmla="*/ 0 w 56"/>
                <a:gd name="T19" fmla="*/ 0 h 119"/>
                <a:gd name="T20" fmla="*/ 0 w 56"/>
                <a:gd name="T21" fmla="*/ 0 h 119"/>
                <a:gd name="T22" fmla="*/ 0 w 56"/>
                <a:gd name="T23" fmla="*/ 0 h 119"/>
                <a:gd name="T24" fmla="*/ 0 w 56"/>
                <a:gd name="T25" fmla="*/ 0 h 119"/>
                <a:gd name="T26" fmla="*/ 0 w 56"/>
                <a:gd name="T27" fmla="*/ 0 h 119"/>
                <a:gd name="T28" fmla="*/ 0 w 56"/>
                <a:gd name="T29" fmla="*/ 0 h 119"/>
                <a:gd name="T30" fmla="*/ 0 w 56"/>
                <a:gd name="T31" fmla="*/ 0 h 119"/>
                <a:gd name="T32" fmla="*/ 0 w 56"/>
                <a:gd name="T33" fmla="*/ 0 h 119"/>
                <a:gd name="T34" fmla="*/ 0 w 56"/>
                <a:gd name="T35" fmla="*/ 0 h 119"/>
                <a:gd name="T36" fmla="*/ 0 w 56"/>
                <a:gd name="T37" fmla="*/ 0 h 119"/>
                <a:gd name="T38" fmla="*/ 0 w 56"/>
                <a:gd name="T39" fmla="*/ 0 h 119"/>
                <a:gd name="T40" fmla="*/ 0 w 56"/>
                <a:gd name="T41" fmla="*/ 0 h 1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6" h="119">
                  <a:moveTo>
                    <a:pt x="56" y="23"/>
                  </a:moveTo>
                  <a:lnTo>
                    <a:pt x="56" y="1"/>
                  </a:lnTo>
                  <a:lnTo>
                    <a:pt x="54" y="0"/>
                  </a:lnTo>
                  <a:lnTo>
                    <a:pt x="33" y="4"/>
                  </a:lnTo>
                  <a:lnTo>
                    <a:pt x="15" y="16"/>
                  </a:lnTo>
                  <a:lnTo>
                    <a:pt x="2" y="34"/>
                  </a:lnTo>
                  <a:lnTo>
                    <a:pt x="0" y="59"/>
                  </a:lnTo>
                  <a:lnTo>
                    <a:pt x="2" y="83"/>
                  </a:lnTo>
                  <a:lnTo>
                    <a:pt x="15" y="102"/>
                  </a:lnTo>
                  <a:lnTo>
                    <a:pt x="33" y="114"/>
                  </a:lnTo>
                  <a:lnTo>
                    <a:pt x="54" y="119"/>
                  </a:lnTo>
                  <a:lnTo>
                    <a:pt x="56" y="119"/>
                  </a:lnTo>
                  <a:lnTo>
                    <a:pt x="56" y="93"/>
                  </a:lnTo>
                  <a:lnTo>
                    <a:pt x="54" y="95"/>
                  </a:lnTo>
                  <a:lnTo>
                    <a:pt x="34" y="83"/>
                  </a:lnTo>
                  <a:lnTo>
                    <a:pt x="28" y="59"/>
                  </a:lnTo>
                  <a:lnTo>
                    <a:pt x="34" y="33"/>
                  </a:lnTo>
                  <a:lnTo>
                    <a:pt x="43" y="24"/>
                  </a:lnTo>
                  <a:lnTo>
                    <a:pt x="54" y="21"/>
                  </a:lnTo>
                  <a:lnTo>
                    <a:pt x="5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70"/>
            <p:cNvSpPr>
              <a:spLocks/>
            </p:cNvSpPr>
            <p:nvPr/>
          </p:nvSpPr>
          <p:spPr bwMode="auto">
            <a:xfrm>
              <a:off x="5127" y="624"/>
              <a:ext cx="33" cy="38"/>
            </a:xfrm>
            <a:custGeom>
              <a:avLst/>
              <a:gdLst>
                <a:gd name="T0" fmla="*/ 0 w 104"/>
                <a:gd name="T1" fmla="*/ 0 h 113"/>
                <a:gd name="T2" fmla="*/ 0 w 104"/>
                <a:gd name="T3" fmla="*/ 0 h 113"/>
                <a:gd name="T4" fmla="*/ 0 w 104"/>
                <a:gd name="T5" fmla="*/ 0 h 113"/>
                <a:gd name="T6" fmla="*/ 0 w 104"/>
                <a:gd name="T7" fmla="*/ 0 h 113"/>
                <a:gd name="T8" fmla="*/ 0 w 104"/>
                <a:gd name="T9" fmla="*/ 0 h 113"/>
                <a:gd name="T10" fmla="*/ 0 w 104"/>
                <a:gd name="T11" fmla="*/ 0 h 113"/>
                <a:gd name="T12" fmla="*/ 0 w 104"/>
                <a:gd name="T13" fmla="*/ 0 h 113"/>
                <a:gd name="T14" fmla="*/ 0 w 104"/>
                <a:gd name="T15" fmla="*/ 0 h 113"/>
                <a:gd name="T16" fmla="*/ 0 w 104"/>
                <a:gd name="T17" fmla="*/ 0 h 113"/>
                <a:gd name="T18" fmla="*/ 0 w 104"/>
                <a:gd name="T19" fmla="*/ 0 h 113"/>
                <a:gd name="T20" fmla="*/ 0 w 104"/>
                <a:gd name="T21" fmla="*/ 0 h 113"/>
                <a:gd name="T22" fmla="*/ 0 w 104"/>
                <a:gd name="T23" fmla="*/ 0 h 113"/>
                <a:gd name="T24" fmla="*/ 0 w 104"/>
                <a:gd name="T25" fmla="*/ 0 h 113"/>
                <a:gd name="T26" fmla="*/ 0 w 104"/>
                <a:gd name="T27" fmla="*/ 0 h 113"/>
                <a:gd name="T28" fmla="*/ 0 w 104"/>
                <a:gd name="T29" fmla="*/ 0 h 113"/>
                <a:gd name="T30" fmla="*/ 0 w 104"/>
                <a:gd name="T31" fmla="*/ 0 h 113"/>
                <a:gd name="T32" fmla="*/ 0 w 104"/>
                <a:gd name="T33" fmla="*/ 0 h 113"/>
                <a:gd name="T34" fmla="*/ 0 w 104"/>
                <a:gd name="T35" fmla="*/ 0 h 113"/>
                <a:gd name="T36" fmla="*/ 0 w 104"/>
                <a:gd name="T37" fmla="*/ 0 h 113"/>
                <a:gd name="T38" fmla="*/ 0 w 104"/>
                <a:gd name="T39" fmla="*/ 0 h 113"/>
                <a:gd name="T40" fmla="*/ 0 w 104"/>
                <a:gd name="T41" fmla="*/ 0 h 113"/>
                <a:gd name="T42" fmla="*/ 0 w 104"/>
                <a:gd name="T43" fmla="*/ 0 h 1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4" h="113">
                  <a:moveTo>
                    <a:pt x="26" y="3"/>
                  </a:moveTo>
                  <a:lnTo>
                    <a:pt x="0" y="3"/>
                  </a:lnTo>
                  <a:lnTo>
                    <a:pt x="1" y="42"/>
                  </a:lnTo>
                  <a:lnTo>
                    <a:pt x="1" y="113"/>
                  </a:lnTo>
                  <a:lnTo>
                    <a:pt x="29" y="113"/>
                  </a:lnTo>
                  <a:lnTo>
                    <a:pt x="29" y="61"/>
                  </a:lnTo>
                  <a:lnTo>
                    <a:pt x="34" y="35"/>
                  </a:lnTo>
                  <a:lnTo>
                    <a:pt x="40" y="26"/>
                  </a:lnTo>
                  <a:lnTo>
                    <a:pt x="53" y="23"/>
                  </a:lnTo>
                  <a:lnTo>
                    <a:pt x="65" y="26"/>
                  </a:lnTo>
                  <a:lnTo>
                    <a:pt x="72" y="35"/>
                  </a:lnTo>
                  <a:lnTo>
                    <a:pt x="75" y="59"/>
                  </a:lnTo>
                  <a:lnTo>
                    <a:pt x="75" y="113"/>
                  </a:lnTo>
                  <a:lnTo>
                    <a:pt x="104" y="113"/>
                  </a:lnTo>
                  <a:lnTo>
                    <a:pt x="104" y="51"/>
                  </a:lnTo>
                  <a:lnTo>
                    <a:pt x="97" y="15"/>
                  </a:lnTo>
                  <a:lnTo>
                    <a:pt x="84" y="4"/>
                  </a:lnTo>
                  <a:lnTo>
                    <a:pt x="63" y="0"/>
                  </a:lnTo>
                  <a:lnTo>
                    <a:pt x="43" y="4"/>
                  </a:lnTo>
                  <a:lnTo>
                    <a:pt x="27" y="20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71"/>
            <p:cNvSpPr>
              <a:spLocks/>
            </p:cNvSpPr>
            <p:nvPr/>
          </p:nvSpPr>
          <p:spPr bwMode="auto">
            <a:xfrm>
              <a:off x="5187" y="625"/>
              <a:ext cx="17" cy="53"/>
            </a:xfrm>
            <a:custGeom>
              <a:avLst/>
              <a:gdLst>
                <a:gd name="T0" fmla="*/ 0 w 51"/>
                <a:gd name="T1" fmla="*/ 0 h 159"/>
                <a:gd name="T2" fmla="*/ 0 w 51"/>
                <a:gd name="T3" fmla="*/ 0 h 159"/>
                <a:gd name="T4" fmla="*/ 0 w 51"/>
                <a:gd name="T5" fmla="*/ 0 h 159"/>
                <a:gd name="T6" fmla="*/ 0 w 51"/>
                <a:gd name="T7" fmla="*/ 0 h 159"/>
                <a:gd name="T8" fmla="*/ 0 w 51"/>
                <a:gd name="T9" fmla="*/ 0 h 159"/>
                <a:gd name="T10" fmla="*/ 0 w 51"/>
                <a:gd name="T11" fmla="*/ 0 h 159"/>
                <a:gd name="T12" fmla="*/ 0 w 51"/>
                <a:gd name="T13" fmla="*/ 0 h 159"/>
                <a:gd name="T14" fmla="*/ 0 w 51"/>
                <a:gd name="T15" fmla="*/ 0 h 159"/>
                <a:gd name="T16" fmla="*/ 0 w 51"/>
                <a:gd name="T17" fmla="*/ 0 h 159"/>
                <a:gd name="T18" fmla="*/ 0 w 51"/>
                <a:gd name="T19" fmla="*/ 0 h 159"/>
                <a:gd name="T20" fmla="*/ 0 w 51"/>
                <a:gd name="T21" fmla="*/ 0 h 159"/>
                <a:gd name="T22" fmla="*/ 0 w 51"/>
                <a:gd name="T23" fmla="*/ 0 h 159"/>
                <a:gd name="T24" fmla="*/ 0 w 51"/>
                <a:gd name="T25" fmla="*/ 0 h 159"/>
                <a:gd name="T26" fmla="*/ 0 w 51"/>
                <a:gd name="T27" fmla="*/ 0 h 159"/>
                <a:gd name="T28" fmla="*/ 0 w 51"/>
                <a:gd name="T29" fmla="*/ 0 h 159"/>
                <a:gd name="T30" fmla="*/ 0 w 51"/>
                <a:gd name="T31" fmla="*/ 0 h 159"/>
                <a:gd name="T32" fmla="*/ 0 w 51"/>
                <a:gd name="T33" fmla="*/ 0 h 159"/>
                <a:gd name="T34" fmla="*/ 0 w 51"/>
                <a:gd name="T35" fmla="*/ 0 h 159"/>
                <a:gd name="T36" fmla="*/ 0 w 51"/>
                <a:gd name="T37" fmla="*/ 0 h 159"/>
                <a:gd name="T38" fmla="*/ 0 w 51"/>
                <a:gd name="T39" fmla="*/ 0 h 159"/>
                <a:gd name="T40" fmla="*/ 0 w 51"/>
                <a:gd name="T41" fmla="*/ 0 h 159"/>
                <a:gd name="T42" fmla="*/ 0 w 51"/>
                <a:gd name="T43" fmla="*/ 0 h 1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1" h="159">
                  <a:moveTo>
                    <a:pt x="0" y="131"/>
                  </a:moveTo>
                  <a:lnTo>
                    <a:pt x="0" y="159"/>
                  </a:lnTo>
                  <a:lnTo>
                    <a:pt x="19" y="156"/>
                  </a:lnTo>
                  <a:lnTo>
                    <a:pt x="36" y="143"/>
                  </a:lnTo>
                  <a:lnTo>
                    <a:pt x="46" y="124"/>
                  </a:lnTo>
                  <a:lnTo>
                    <a:pt x="51" y="97"/>
                  </a:lnTo>
                  <a:lnTo>
                    <a:pt x="51" y="0"/>
                  </a:lnTo>
                  <a:lnTo>
                    <a:pt x="25" y="0"/>
                  </a:lnTo>
                  <a:lnTo>
                    <a:pt x="22" y="17"/>
                  </a:lnTo>
                  <a:lnTo>
                    <a:pt x="7" y="1"/>
                  </a:lnTo>
                  <a:lnTo>
                    <a:pt x="0" y="1"/>
                  </a:lnTo>
                  <a:lnTo>
                    <a:pt x="0" y="23"/>
                  </a:lnTo>
                  <a:lnTo>
                    <a:pt x="16" y="30"/>
                  </a:lnTo>
                  <a:lnTo>
                    <a:pt x="22" y="55"/>
                  </a:lnTo>
                  <a:lnTo>
                    <a:pt x="16" y="75"/>
                  </a:lnTo>
                  <a:lnTo>
                    <a:pt x="0" y="84"/>
                  </a:lnTo>
                  <a:lnTo>
                    <a:pt x="0" y="107"/>
                  </a:lnTo>
                  <a:lnTo>
                    <a:pt x="9" y="104"/>
                  </a:lnTo>
                  <a:lnTo>
                    <a:pt x="25" y="88"/>
                  </a:lnTo>
                  <a:lnTo>
                    <a:pt x="20" y="12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72"/>
            <p:cNvSpPr>
              <a:spLocks/>
            </p:cNvSpPr>
            <p:nvPr/>
          </p:nvSpPr>
          <p:spPr bwMode="auto">
            <a:xfrm>
              <a:off x="5167" y="624"/>
              <a:ext cx="20" cy="38"/>
            </a:xfrm>
            <a:custGeom>
              <a:avLst/>
              <a:gdLst>
                <a:gd name="T0" fmla="*/ 0 w 58"/>
                <a:gd name="T1" fmla="*/ 0 h 114"/>
                <a:gd name="T2" fmla="*/ 0 w 58"/>
                <a:gd name="T3" fmla="*/ 0 h 114"/>
                <a:gd name="T4" fmla="*/ 0 w 58"/>
                <a:gd name="T5" fmla="*/ 0 h 114"/>
                <a:gd name="T6" fmla="*/ 0 w 58"/>
                <a:gd name="T7" fmla="*/ 0 h 114"/>
                <a:gd name="T8" fmla="*/ 0 w 58"/>
                <a:gd name="T9" fmla="*/ 0 h 114"/>
                <a:gd name="T10" fmla="*/ 0 w 58"/>
                <a:gd name="T11" fmla="*/ 0 h 114"/>
                <a:gd name="T12" fmla="*/ 0 w 58"/>
                <a:gd name="T13" fmla="*/ 0 h 114"/>
                <a:gd name="T14" fmla="*/ 0 w 58"/>
                <a:gd name="T15" fmla="*/ 0 h 114"/>
                <a:gd name="T16" fmla="*/ 0 w 58"/>
                <a:gd name="T17" fmla="*/ 0 h 114"/>
                <a:gd name="T18" fmla="*/ 0 w 58"/>
                <a:gd name="T19" fmla="*/ 0 h 114"/>
                <a:gd name="T20" fmla="*/ 0 w 58"/>
                <a:gd name="T21" fmla="*/ 0 h 114"/>
                <a:gd name="T22" fmla="*/ 0 w 58"/>
                <a:gd name="T23" fmla="*/ 0 h 114"/>
                <a:gd name="T24" fmla="*/ 0 w 58"/>
                <a:gd name="T25" fmla="*/ 0 h 114"/>
                <a:gd name="T26" fmla="*/ 0 w 58"/>
                <a:gd name="T27" fmla="*/ 0 h 114"/>
                <a:gd name="T28" fmla="*/ 0 w 58"/>
                <a:gd name="T29" fmla="*/ 0 h 114"/>
                <a:gd name="T30" fmla="*/ 0 w 58"/>
                <a:gd name="T31" fmla="*/ 0 h 114"/>
                <a:gd name="T32" fmla="*/ 0 w 58"/>
                <a:gd name="T33" fmla="*/ 0 h 114"/>
                <a:gd name="T34" fmla="*/ 0 w 58"/>
                <a:gd name="T35" fmla="*/ 0 h 114"/>
                <a:gd name="T36" fmla="*/ 0 w 58"/>
                <a:gd name="T37" fmla="*/ 0 h 114"/>
                <a:gd name="T38" fmla="*/ 0 w 58"/>
                <a:gd name="T39" fmla="*/ 0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8" h="114">
                  <a:moveTo>
                    <a:pt x="58" y="27"/>
                  </a:moveTo>
                  <a:lnTo>
                    <a:pt x="58" y="5"/>
                  </a:lnTo>
                  <a:lnTo>
                    <a:pt x="44" y="0"/>
                  </a:lnTo>
                  <a:lnTo>
                    <a:pt x="25" y="5"/>
                  </a:lnTo>
                  <a:lnTo>
                    <a:pt x="11" y="18"/>
                  </a:lnTo>
                  <a:lnTo>
                    <a:pt x="5" y="36"/>
                  </a:lnTo>
                  <a:lnTo>
                    <a:pt x="0" y="59"/>
                  </a:lnTo>
                  <a:lnTo>
                    <a:pt x="11" y="96"/>
                  </a:lnTo>
                  <a:lnTo>
                    <a:pt x="25" y="109"/>
                  </a:lnTo>
                  <a:lnTo>
                    <a:pt x="44" y="114"/>
                  </a:lnTo>
                  <a:lnTo>
                    <a:pt x="58" y="111"/>
                  </a:lnTo>
                  <a:lnTo>
                    <a:pt x="58" y="88"/>
                  </a:lnTo>
                  <a:lnTo>
                    <a:pt x="52" y="91"/>
                  </a:lnTo>
                  <a:lnTo>
                    <a:pt x="35" y="79"/>
                  </a:lnTo>
                  <a:lnTo>
                    <a:pt x="31" y="59"/>
                  </a:lnTo>
                  <a:lnTo>
                    <a:pt x="35" y="34"/>
                  </a:lnTo>
                  <a:lnTo>
                    <a:pt x="42" y="26"/>
                  </a:lnTo>
                  <a:lnTo>
                    <a:pt x="52" y="24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73"/>
            <p:cNvSpPr>
              <a:spLocks/>
            </p:cNvSpPr>
            <p:nvPr/>
          </p:nvSpPr>
          <p:spPr bwMode="auto">
            <a:xfrm>
              <a:off x="5171" y="667"/>
              <a:ext cx="16" cy="11"/>
            </a:xfrm>
            <a:custGeom>
              <a:avLst/>
              <a:gdLst>
                <a:gd name="T0" fmla="*/ 0 w 47"/>
                <a:gd name="T1" fmla="*/ 0 h 33"/>
                <a:gd name="T2" fmla="*/ 0 w 47"/>
                <a:gd name="T3" fmla="*/ 0 h 33"/>
                <a:gd name="T4" fmla="*/ 0 w 47"/>
                <a:gd name="T5" fmla="*/ 0 h 33"/>
                <a:gd name="T6" fmla="*/ 0 w 47"/>
                <a:gd name="T7" fmla="*/ 0 h 33"/>
                <a:gd name="T8" fmla="*/ 0 w 47"/>
                <a:gd name="T9" fmla="*/ 0 h 33"/>
                <a:gd name="T10" fmla="*/ 0 w 47"/>
                <a:gd name="T11" fmla="*/ 0 h 33"/>
                <a:gd name="T12" fmla="*/ 0 w 47"/>
                <a:gd name="T13" fmla="*/ 0 h 33"/>
                <a:gd name="T14" fmla="*/ 0 w 47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33">
                  <a:moveTo>
                    <a:pt x="47" y="33"/>
                  </a:moveTo>
                  <a:lnTo>
                    <a:pt x="47" y="5"/>
                  </a:lnTo>
                  <a:lnTo>
                    <a:pt x="34" y="13"/>
                  </a:lnTo>
                  <a:lnTo>
                    <a:pt x="4" y="0"/>
                  </a:lnTo>
                  <a:lnTo>
                    <a:pt x="0" y="26"/>
                  </a:lnTo>
                  <a:lnTo>
                    <a:pt x="39" y="33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4"/>
            <p:cNvSpPr>
              <a:spLocks/>
            </p:cNvSpPr>
            <p:nvPr/>
          </p:nvSpPr>
          <p:spPr bwMode="auto">
            <a:xfrm>
              <a:off x="4297" y="361"/>
              <a:ext cx="206" cy="274"/>
            </a:xfrm>
            <a:custGeom>
              <a:avLst/>
              <a:gdLst>
                <a:gd name="T0" fmla="*/ 0 w 618"/>
                <a:gd name="T1" fmla="*/ 0 h 824"/>
                <a:gd name="T2" fmla="*/ 0 w 618"/>
                <a:gd name="T3" fmla="*/ 0 h 824"/>
                <a:gd name="T4" fmla="*/ 0 w 618"/>
                <a:gd name="T5" fmla="*/ 0 h 824"/>
                <a:gd name="T6" fmla="*/ 0 w 618"/>
                <a:gd name="T7" fmla="*/ 0 h 824"/>
                <a:gd name="T8" fmla="*/ 0 w 618"/>
                <a:gd name="T9" fmla="*/ 0 h 824"/>
                <a:gd name="T10" fmla="*/ 0 w 618"/>
                <a:gd name="T11" fmla="*/ 0 h 824"/>
                <a:gd name="T12" fmla="*/ 0 w 618"/>
                <a:gd name="T13" fmla="*/ 0 h 824"/>
                <a:gd name="T14" fmla="*/ 0 w 618"/>
                <a:gd name="T15" fmla="*/ 0 h 824"/>
                <a:gd name="T16" fmla="*/ 0 w 618"/>
                <a:gd name="T17" fmla="*/ 0 h 824"/>
                <a:gd name="T18" fmla="*/ 0 w 618"/>
                <a:gd name="T19" fmla="*/ 0 h 824"/>
                <a:gd name="T20" fmla="*/ 0 w 618"/>
                <a:gd name="T21" fmla="*/ 0 h 824"/>
                <a:gd name="T22" fmla="*/ 0 w 618"/>
                <a:gd name="T23" fmla="*/ 0 h 824"/>
                <a:gd name="T24" fmla="*/ 0 w 618"/>
                <a:gd name="T25" fmla="*/ 0 h 824"/>
                <a:gd name="T26" fmla="*/ 0 w 618"/>
                <a:gd name="T27" fmla="*/ 0 h 824"/>
                <a:gd name="T28" fmla="*/ 0 w 618"/>
                <a:gd name="T29" fmla="*/ 0 h 824"/>
                <a:gd name="T30" fmla="*/ 0 w 618"/>
                <a:gd name="T31" fmla="*/ 0 h 824"/>
                <a:gd name="T32" fmla="*/ 0 w 618"/>
                <a:gd name="T33" fmla="*/ 0 h 824"/>
                <a:gd name="T34" fmla="*/ 0 w 618"/>
                <a:gd name="T35" fmla="*/ 0 h 824"/>
                <a:gd name="T36" fmla="*/ 0 w 618"/>
                <a:gd name="T37" fmla="*/ 0 h 824"/>
                <a:gd name="T38" fmla="*/ 0 w 618"/>
                <a:gd name="T39" fmla="*/ 0 h 824"/>
                <a:gd name="T40" fmla="*/ 0 w 618"/>
                <a:gd name="T41" fmla="*/ 0 h 824"/>
                <a:gd name="T42" fmla="*/ 0 w 618"/>
                <a:gd name="T43" fmla="*/ 0 h 824"/>
                <a:gd name="T44" fmla="*/ 0 w 618"/>
                <a:gd name="T45" fmla="*/ 0 h 824"/>
                <a:gd name="T46" fmla="*/ 0 w 618"/>
                <a:gd name="T47" fmla="*/ 0 h 824"/>
                <a:gd name="T48" fmla="*/ 0 w 618"/>
                <a:gd name="T49" fmla="*/ 0 h 824"/>
                <a:gd name="T50" fmla="*/ 0 w 618"/>
                <a:gd name="T51" fmla="*/ 0 h 824"/>
                <a:gd name="T52" fmla="*/ 0 w 618"/>
                <a:gd name="T53" fmla="*/ 0 h 8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618" h="824">
                  <a:moveTo>
                    <a:pt x="618" y="0"/>
                  </a:moveTo>
                  <a:lnTo>
                    <a:pt x="313" y="0"/>
                  </a:lnTo>
                  <a:lnTo>
                    <a:pt x="273" y="8"/>
                  </a:lnTo>
                  <a:lnTo>
                    <a:pt x="242" y="33"/>
                  </a:lnTo>
                  <a:lnTo>
                    <a:pt x="27" y="249"/>
                  </a:lnTo>
                  <a:lnTo>
                    <a:pt x="5" y="278"/>
                  </a:lnTo>
                  <a:lnTo>
                    <a:pt x="0" y="309"/>
                  </a:lnTo>
                  <a:lnTo>
                    <a:pt x="0" y="794"/>
                  </a:lnTo>
                  <a:lnTo>
                    <a:pt x="10" y="814"/>
                  </a:lnTo>
                  <a:lnTo>
                    <a:pt x="30" y="824"/>
                  </a:lnTo>
                  <a:lnTo>
                    <a:pt x="245" y="824"/>
                  </a:lnTo>
                  <a:lnTo>
                    <a:pt x="494" y="574"/>
                  </a:lnTo>
                  <a:lnTo>
                    <a:pt x="313" y="574"/>
                  </a:lnTo>
                  <a:lnTo>
                    <a:pt x="290" y="570"/>
                  </a:lnTo>
                  <a:lnTo>
                    <a:pt x="270" y="557"/>
                  </a:lnTo>
                  <a:lnTo>
                    <a:pt x="254" y="537"/>
                  </a:lnTo>
                  <a:lnTo>
                    <a:pt x="248" y="509"/>
                  </a:lnTo>
                  <a:lnTo>
                    <a:pt x="248" y="310"/>
                  </a:lnTo>
                  <a:lnTo>
                    <a:pt x="254" y="286"/>
                  </a:lnTo>
                  <a:lnTo>
                    <a:pt x="265" y="265"/>
                  </a:lnTo>
                  <a:lnTo>
                    <a:pt x="287" y="251"/>
                  </a:lnTo>
                  <a:lnTo>
                    <a:pt x="313" y="245"/>
                  </a:lnTo>
                  <a:lnTo>
                    <a:pt x="358" y="245"/>
                  </a:lnTo>
                  <a:lnTo>
                    <a:pt x="378" y="241"/>
                  </a:lnTo>
                  <a:lnTo>
                    <a:pt x="394" y="2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75"/>
            <p:cNvSpPr>
              <a:spLocks/>
            </p:cNvSpPr>
            <p:nvPr/>
          </p:nvSpPr>
          <p:spPr bwMode="auto">
            <a:xfrm>
              <a:off x="4444" y="409"/>
              <a:ext cx="100" cy="121"/>
            </a:xfrm>
            <a:custGeom>
              <a:avLst/>
              <a:gdLst>
                <a:gd name="T0" fmla="*/ 0 w 299"/>
                <a:gd name="T1" fmla="*/ 0 h 363"/>
                <a:gd name="T2" fmla="*/ 0 w 299"/>
                <a:gd name="T3" fmla="*/ 0 h 363"/>
                <a:gd name="T4" fmla="*/ 0 w 299"/>
                <a:gd name="T5" fmla="*/ 0 h 363"/>
                <a:gd name="T6" fmla="*/ 0 w 299"/>
                <a:gd name="T7" fmla="*/ 0 h 363"/>
                <a:gd name="T8" fmla="*/ 0 w 299"/>
                <a:gd name="T9" fmla="*/ 0 h 363"/>
                <a:gd name="T10" fmla="*/ 0 w 299"/>
                <a:gd name="T11" fmla="*/ 0 h 363"/>
                <a:gd name="T12" fmla="*/ 0 w 299"/>
                <a:gd name="T13" fmla="*/ 0 h 363"/>
                <a:gd name="T14" fmla="*/ 0 w 299"/>
                <a:gd name="T15" fmla="*/ 0 h 363"/>
                <a:gd name="T16" fmla="*/ 0 w 299"/>
                <a:gd name="T17" fmla="*/ 0 h 363"/>
                <a:gd name="T18" fmla="*/ 0 w 299"/>
                <a:gd name="T19" fmla="*/ 0 h 363"/>
                <a:gd name="T20" fmla="*/ 0 w 299"/>
                <a:gd name="T21" fmla="*/ 0 h 363"/>
                <a:gd name="T22" fmla="*/ 0 w 299"/>
                <a:gd name="T23" fmla="*/ 0 h 363"/>
                <a:gd name="T24" fmla="*/ 0 w 299"/>
                <a:gd name="T25" fmla="*/ 0 h 363"/>
                <a:gd name="T26" fmla="*/ 0 w 299"/>
                <a:gd name="T27" fmla="*/ 0 h 36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9" h="363">
                  <a:moveTo>
                    <a:pt x="91" y="0"/>
                  </a:moveTo>
                  <a:lnTo>
                    <a:pt x="0" y="102"/>
                  </a:lnTo>
                  <a:lnTo>
                    <a:pt x="65" y="102"/>
                  </a:lnTo>
                  <a:lnTo>
                    <a:pt x="87" y="106"/>
                  </a:lnTo>
                  <a:lnTo>
                    <a:pt x="106" y="121"/>
                  </a:lnTo>
                  <a:lnTo>
                    <a:pt x="123" y="157"/>
                  </a:lnTo>
                  <a:lnTo>
                    <a:pt x="123" y="363"/>
                  </a:lnTo>
                  <a:lnTo>
                    <a:pt x="230" y="258"/>
                  </a:lnTo>
                  <a:lnTo>
                    <a:pt x="230" y="131"/>
                  </a:lnTo>
                  <a:lnTo>
                    <a:pt x="235" y="85"/>
                  </a:lnTo>
                  <a:lnTo>
                    <a:pt x="259" y="44"/>
                  </a:lnTo>
                  <a:lnTo>
                    <a:pt x="299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6"/>
            <p:cNvSpPr>
              <a:spLocks/>
            </p:cNvSpPr>
            <p:nvPr/>
          </p:nvSpPr>
          <p:spPr bwMode="auto">
            <a:xfrm>
              <a:off x="4536" y="409"/>
              <a:ext cx="77" cy="122"/>
            </a:xfrm>
            <a:custGeom>
              <a:avLst/>
              <a:gdLst>
                <a:gd name="T0" fmla="*/ 0 w 230"/>
                <a:gd name="T1" fmla="*/ 0 h 365"/>
                <a:gd name="T2" fmla="*/ 0 w 230"/>
                <a:gd name="T3" fmla="*/ 0 h 365"/>
                <a:gd name="T4" fmla="*/ 0 w 230"/>
                <a:gd name="T5" fmla="*/ 0 h 365"/>
                <a:gd name="T6" fmla="*/ 0 w 230"/>
                <a:gd name="T7" fmla="*/ 0 h 365"/>
                <a:gd name="T8" fmla="*/ 0 w 230"/>
                <a:gd name="T9" fmla="*/ 0 h 365"/>
                <a:gd name="T10" fmla="*/ 0 w 230"/>
                <a:gd name="T11" fmla="*/ 0 h 365"/>
                <a:gd name="T12" fmla="*/ 0 w 230"/>
                <a:gd name="T13" fmla="*/ 0 h 365"/>
                <a:gd name="T14" fmla="*/ 0 w 230"/>
                <a:gd name="T15" fmla="*/ 0 h 365"/>
                <a:gd name="T16" fmla="*/ 0 w 230"/>
                <a:gd name="T17" fmla="*/ 0 h 365"/>
                <a:gd name="T18" fmla="*/ 0 w 230"/>
                <a:gd name="T19" fmla="*/ 0 h 365"/>
                <a:gd name="T20" fmla="*/ 0 w 230"/>
                <a:gd name="T21" fmla="*/ 0 h 365"/>
                <a:gd name="T22" fmla="*/ 0 w 230"/>
                <a:gd name="T23" fmla="*/ 0 h 365"/>
                <a:gd name="T24" fmla="*/ 0 w 230"/>
                <a:gd name="T25" fmla="*/ 0 h 3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" h="365">
                  <a:moveTo>
                    <a:pt x="81" y="0"/>
                  </a:moveTo>
                  <a:lnTo>
                    <a:pt x="26" y="54"/>
                  </a:lnTo>
                  <a:lnTo>
                    <a:pt x="6" y="86"/>
                  </a:lnTo>
                  <a:lnTo>
                    <a:pt x="0" y="122"/>
                  </a:lnTo>
                  <a:lnTo>
                    <a:pt x="0" y="365"/>
                  </a:lnTo>
                  <a:lnTo>
                    <a:pt x="110" y="255"/>
                  </a:lnTo>
                  <a:lnTo>
                    <a:pt x="108" y="189"/>
                  </a:lnTo>
                  <a:lnTo>
                    <a:pt x="113" y="138"/>
                  </a:lnTo>
                  <a:lnTo>
                    <a:pt x="118" y="115"/>
                  </a:lnTo>
                  <a:lnTo>
                    <a:pt x="131" y="98"/>
                  </a:lnTo>
                  <a:lnTo>
                    <a:pt x="230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7"/>
            <p:cNvSpPr>
              <a:spLocks/>
            </p:cNvSpPr>
            <p:nvPr/>
          </p:nvSpPr>
          <p:spPr bwMode="auto">
            <a:xfrm>
              <a:off x="4392" y="374"/>
              <a:ext cx="276" cy="351"/>
            </a:xfrm>
            <a:custGeom>
              <a:avLst/>
              <a:gdLst>
                <a:gd name="T0" fmla="*/ 0 w 827"/>
                <a:gd name="T1" fmla="*/ 0 h 1054"/>
                <a:gd name="T2" fmla="*/ 0 w 827"/>
                <a:gd name="T3" fmla="*/ 0 h 1054"/>
                <a:gd name="T4" fmla="*/ 0 w 827"/>
                <a:gd name="T5" fmla="*/ 0 h 1054"/>
                <a:gd name="T6" fmla="*/ 0 w 827"/>
                <a:gd name="T7" fmla="*/ 0 h 1054"/>
                <a:gd name="T8" fmla="*/ 0 w 827"/>
                <a:gd name="T9" fmla="*/ 0 h 1054"/>
                <a:gd name="T10" fmla="*/ 0 w 827"/>
                <a:gd name="T11" fmla="*/ 0 h 1054"/>
                <a:gd name="T12" fmla="*/ 0 w 827"/>
                <a:gd name="T13" fmla="*/ 0 h 1054"/>
                <a:gd name="T14" fmla="*/ 0 w 827"/>
                <a:gd name="T15" fmla="*/ 0 h 1054"/>
                <a:gd name="T16" fmla="*/ 0 w 827"/>
                <a:gd name="T17" fmla="*/ 0 h 1054"/>
                <a:gd name="T18" fmla="*/ 0 w 827"/>
                <a:gd name="T19" fmla="*/ 0 h 1054"/>
                <a:gd name="T20" fmla="*/ 0 w 827"/>
                <a:gd name="T21" fmla="*/ 0 h 1054"/>
                <a:gd name="T22" fmla="*/ 0 w 827"/>
                <a:gd name="T23" fmla="*/ 0 h 1054"/>
                <a:gd name="T24" fmla="*/ 0 w 827"/>
                <a:gd name="T25" fmla="*/ 0 h 1054"/>
                <a:gd name="T26" fmla="*/ 0 w 827"/>
                <a:gd name="T27" fmla="*/ 0 h 1054"/>
                <a:gd name="T28" fmla="*/ 0 w 827"/>
                <a:gd name="T29" fmla="*/ 0 h 1054"/>
                <a:gd name="T30" fmla="*/ 0 w 827"/>
                <a:gd name="T31" fmla="*/ 0 h 1054"/>
                <a:gd name="T32" fmla="*/ 0 w 827"/>
                <a:gd name="T33" fmla="*/ 0 h 1054"/>
                <a:gd name="T34" fmla="*/ 0 w 827"/>
                <a:gd name="T35" fmla="*/ 0 h 1054"/>
                <a:gd name="T36" fmla="*/ 0 w 827"/>
                <a:gd name="T37" fmla="*/ 0 h 1054"/>
                <a:gd name="T38" fmla="*/ 0 w 827"/>
                <a:gd name="T39" fmla="*/ 0 h 1054"/>
                <a:gd name="T40" fmla="*/ 0 w 827"/>
                <a:gd name="T41" fmla="*/ 0 h 1054"/>
                <a:gd name="T42" fmla="*/ 0 w 827"/>
                <a:gd name="T43" fmla="*/ 0 h 1054"/>
                <a:gd name="T44" fmla="*/ 0 w 827"/>
                <a:gd name="T45" fmla="*/ 0 h 1054"/>
                <a:gd name="T46" fmla="*/ 0 w 827"/>
                <a:gd name="T47" fmla="*/ 0 h 10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827" h="1054">
                  <a:moveTo>
                    <a:pt x="248" y="556"/>
                  </a:moveTo>
                  <a:lnTo>
                    <a:pt x="0" y="806"/>
                  </a:lnTo>
                  <a:lnTo>
                    <a:pt x="0" y="1027"/>
                  </a:lnTo>
                  <a:lnTo>
                    <a:pt x="8" y="1046"/>
                  </a:lnTo>
                  <a:lnTo>
                    <a:pt x="30" y="1054"/>
                  </a:lnTo>
                  <a:lnTo>
                    <a:pt x="525" y="1054"/>
                  </a:lnTo>
                  <a:lnTo>
                    <a:pt x="559" y="1036"/>
                  </a:lnTo>
                  <a:lnTo>
                    <a:pt x="599" y="991"/>
                  </a:lnTo>
                  <a:lnTo>
                    <a:pt x="762" y="828"/>
                  </a:lnTo>
                  <a:lnTo>
                    <a:pt x="806" y="783"/>
                  </a:lnTo>
                  <a:lnTo>
                    <a:pt x="823" y="757"/>
                  </a:lnTo>
                  <a:lnTo>
                    <a:pt x="827" y="731"/>
                  </a:lnTo>
                  <a:lnTo>
                    <a:pt x="827" y="0"/>
                  </a:lnTo>
                  <a:lnTo>
                    <a:pt x="611" y="218"/>
                  </a:lnTo>
                  <a:lnTo>
                    <a:pt x="590" y="248"/>
                  </a:lnTo>
                  <a:lnTo>
                    <a:pt x="583" y="290"/>
                  </a:lnTo>
                  <a:lnTo>
                    <a:pt x="583" y="781"/>
                  </a:lnTo>
                  <a:lnTo>
                    <a:pt x="574" y="800"/>
                  </a:lnTo>
                  <a:lnTo>
                    <a:pt x="554" y="809"/>
                  </a:lnTo>
                  <a:lnTo>
                    <a:pt x="280" y="809"/>
                  </a:lnTo>
                  <a:lnTo>
                    <a:pt x="257" y="800"/>
                  </a:lnTo>
                  <a:lnTo>
                    <a:pt x="248" y="776"/>
                  </a:lnTo>
                  <a:lnTo>
                    <a:pt x="248" y="556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8"/>
            <p:cNvSpPr>
              <a:spLocks/>
            </p:cNvSpPr>
            <p:nvPr/>
          </p:nvSpPr>
          <p:spPr bwMode="auto">
            <a:xfrm>
              <a:off x="4425" y="457"/>
              <a:ext cx="43" cy="81"/>
            </a:xfrm>
            <a:custGeom>
              <a:avLst/>
              <a:gdLst>
                <a:gd name="T0" fmla="*/ 0 w 130"/>
                <a:gd name="T1" fmla="*/ 0 h 243"/>
                <a:gd name="T2" fmla="*/ 0 w 130"/>
                <a:gd name="T3" fmla="*/ 0 h 243"/>
                <a:gd name="T4" fmla="*/ 0 w 130"/>
                <a:gd name="T5" fmla="*/ 0 h 243"/>
                <a:gd name="T6" fmla="*/ 0 w 130"/>
                <a:gd name="T7" fmla="*/ 0 h 243"/>
                <a:gd name="T8" fmla="*/ 0 w 130"/>
                <a:gd name="T9" fmla="*/ 0 h 243"/>
                <a:gd name="T10" fmla="*/ 0 w 130"/>
                <a:gd name="T11" fmla="*/ 0 h 243"/>
                <a:gd name="T12" fmla="*/ 0 w 130"/>
                <a:gd name="T13" fmla="*/ 0 h 243"/>
                <a:gd name="T14" fmla="*/ 0 w 130"/>
                <a:gd name="T15" fmla="*/ 0 h 243"/>
                <a:gd name="T16" fmla="*/ 0 w 130"/>
                <a:gd name="T17" fmla="*/ 0 h 243"/>
                <a:gd name="T18" fmla="*/ 0 w 130"/>
                <a:gd name="T19" fmla="*/ 0 h 243"/>
                <a:gd name="T20" fmla="*/ 0 w 130"/>
                <a:gd name="T21" fmla="*/ 0 h 243"/>
                <a:gd name="T22" fmla="*/ 0 w 130"/>
                <a:gd name="T23" fmla="*/ 0 h 243"/>
                <a:gd name="T24" fmla="*/ 0 w 130"/>
                <a:gd name="T25" fmla="*/ 0 h 243"/>
                <a:gd name="T26" fmla="*/ 0 w 130"/>
                <a:gd name="T27" fmla="*/ 0 h 2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0" h="243">
                  <a:moveTo>
                    <a:pt x="103" y="243"/>
                  </a:moveTo>
                  <a:lnTo>
                    <a:pt x="122" y="234"/>
                  </a:lnTo>
                  <a:lnTo>
                    <a:pt x="130" y="214"/>
                  </a:lnTo>
                  <a:lnTo>
                    <a:pt x="130" y="31"/>
                  </a:lnTo>
                  <a:lnTo>
                    <a:pt x="122" y="9"/>
                  </a:lnTo>
                  <a:lnTo>
                    <a:pt x="103" y="0"/>
                  </a:lnTo>
                  <a:lnTo>
                    <a:pt x="31" y="0"/>
                  </a:lnTo>
                  <a:lnTo>
                    <a:pt x="9" y="9"/>
                  </a:lnTo>
                  <a:lnTo>
                    <a:pt x="0" y="31"/>
                  </a:lnTo>
                  <a:lnTo>
                    <a:pt x="0" y="214"/>
                  </a:lnTo>
                  <a:lnTo>
                    <a:pt x="9" y="234"/>
                  </a:lnTo>
                  <a:lnTo>
                    <a:pt x="31" y="243"/>
                  </a:lnTo>
                  <a:lnTo>
                    <a:pt x="103" y="24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9"/>
            <p:cNvSpPr>
              <a:spLocks/>
            </p:cNvSpPr>
            <p:nvPr/>
          </p:nvSpPr>
          <p:spPr bwMode="auto">
            <a:xfrm>
              <a:off x="5163" y="425"/>
              <a:ext cx="17" cy="13"/>
            </a:xfrm>
            <a:custGeom>
              <a:avLst/>
              <a:gdLst>
                <a:gd name="T0" fmla="*/ 0 w 54"/>
                <a:gd name="T1" fmla="*/ 0 h 39"/>
                <a:gd name="T2" fmla="*/ 0 w 54"/>
                <a:gd name="T3" fmla="*/ 0 h 39"/>
                <a:gd name="T4" fmla="*/ 0 w 54"/>
                <a:gd name="T5" fmla="*/ 0 h 39"/>
                <a:gd name="T6" fmla="*/ 0 w 54"/>
                <a:gd name="T7" fmla="*/ 0 h 39"/>
                <a:gd name="T8" fmla="*/ 0 w 54"/>
                <a:gd name="T9" fmla="*/ 0 h 39"/>
                <a:gd name="T10" fmla="*/ 0 w 54"/>
                <a:gd name="T11" fmla="*/ 0 h 39"/>
                <a:gd name="T12" fmla="*/ 0 w 54"/>
                <a:gd name="T13" fmla="*/ 0 h 39"/>
                <a:gd name="T14" fmla="*/ 0 w 54"/>
                <a:gd name="T15" fmla="*/ 0 h 39"/>
                <a:gd name="T16" fmla="*/ 0 w 54"/>
                <a:gd name="T17" fmla="*/ 0 h 39"/>
                <a:gd name="T18" fmla="*/ 0 w 54"/>
                <a:gd name="T19" fmla="*/ 0 h 39"/>
                <a:gd name="T20" fmla="*/ 0 w 54"/>
                <a:gd name="T21" fmla="*/ 0 h 39"/>
                <a:gd name="T22" fmla="*/ 0 w 54"/>
                <a:gd name="T23" fmla="*/ 0 h 39"/>
                <a:gd name="T24" fmla="*/ 0 w 54"/>
                <a:gd name="T25" fmla="*/ 0 h 39"/>
                <a:gd name="T26" fmla="*/ 0 w 54"/>
                <a:gd name="T27" fmla="*/ 0 h 3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4" h="39">
                  <a:moveTo>
                    <a:pt x="0" y="32"/>
                  </a:moveTo>
                  <a:lnTo>
                    <a:pt x="6" y="39"/>
                  </a:lnTo>
                  <a:lnTo>
                    <a:pt x="28" y="27"/>
                  </a:lnTo>
                  <a:lnTo>
                    <a:pt x="42" y="39"/>
                  </a:lnTo>
                  <a:lnTo>
                    <a:pt x="51" y="30"/>
                  </a:lnTo>
                  <a:lnTo>
                    <a:pt x="36" y="21"/>
                  </a:lnTo>
                  <a:lnTo>
                    <a:pt x="54" y="7"/>
                  </a:lnTo>
                  <a:lnTo>
                    <a:pt x="43" y="0"/>
                  </a:lnTo>
                  <a:lnTo>
                    <a:pt x="30" y="13"/>
                  </a:lnTo>
                  <a:lnTo>
                    <a:pt x="7" y="0"/>
                  </a:lnTo>
                  <a:lnTo>
                    <a:pt x="0" y="8"/>
                  </a:lnTo>
                  <a:lnTo>
                    <a:pt x="19" y="19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80"/>
            <p:cNvSpPr>
              <a:spLocks/>
            </p:cNvSpPr>
            <p:nvPr/>
          </p:nvSpPr>
          <p:spPr bwMode="auto">
            <a:xfrm>
              <a:off x="5161" y="410"/>
              <a:ext cx="18" cy="13"/>
            </a:xfrm>
            <a:custGeom>
              <a:avLst/>
              <a:gdLst>
                <a:gd name="T0" fmla="*/ 0 w 53"/>
                <a:gd name="T1" fmla="*/ 0 h 40"/>
                <a:gd name="T2" fmla="*/ 0 w 53"/>
                <a:gd name="T3" fmla="*/ 0 h 40"/>
                <a:gd name="T4" fmla="*/ 0 w 53"/>
                <a:gd name="T5" fmla="*/ 0 h 40"/>
                <a:gd name="T6" fmla="*/ 0 w 53"/>
                <a:gd name="T7" fmla="*/ 0 h 40"/>
                <a:gd name="T8" fmla="*/ 0 w 53"/>
                <a:gd name="T9" fmla="*/ 0 h 40"/>
                <a:gd name="T10" fmla="*/ 0 w 53"/>
                <a:gd name="T11" fmla="*/ 0 h 40"/>
                <a:gd name="T12" fmla="*/ 0 w 53"/>
                <a:gd name="T13" fmla="*/ 0 h 40"/>
                <a:gd name="T14" fmla="*/ 0 w 53"/>
                <a:gd name="T15" fmla="*/ 0 h 40"/>
                <a:gd name="T16" fmla="*/ 0 w 53"/>
                <a:gd name="T17" fmla="*/ 0 h 40"/>
                <a:gd name="T18" fmla="*/ 0 w 53"/>
                <a:gd name="T19" fmla="*/ 0 h 40"/>
                <a:gd name="T20" fmla="*/ 0 w 53"/>
                <a:gd name="T21" fmla="*/ 0 h 40"/>
                <a:gd name="T22" fmla="*/ 0 w 53"/>
                <a:gd name="T23" fmla="*/ 0 h 40"/>
                <a:gd name="T24" fmla="*/ 0 w 53"/>
                <a:gd name="T25" fmla="*/ 0 h 40"/>
                <a:gd name="T26" fmla="*/ 0 w 53"/>
                <a:gd name="T27" fmla="*/ 0 h 4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3" h="40">
                  <a:moveTo>
                    <a:pt x="0" y="9"/>
                  </a:moveTo>
                  <a:lnTo>
                    <a:pt x="17" y="19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29" y="27"/>
                  </a:lnTo>
                  <a:lnTo>
                    <a:pt x="46" y="40"/>
                  </a:lnTo>
                  <a:lnTo>
                    <a:pt x="53" y="32"/>
                  </a:lnTo>
                  <a:lnTo>
                    <a:pt x="37" y="19"/>
                  </a:lnTo>
                  <a:lnTo>
                    <a:pt x="53" y="6"/>
                  </a:lnTo>
                  <a:lnTo>
                    <a:pt x="43" y="0"/>
                  </a:lnTo>
                  <a:lnTo>
                    <a:pt x="27" y="12"/>
                  </a:lnTo>
                  <a:lnTo>
                    <a:pt x="8" y="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81"/>
            <p:cNvSpPr>
              <a:spLocks/>
            </p:cNvSpPr>
            <p:nvPr/>
          </p:nvSpPr>
          <p:spPr bwMode="auto">
            <a:xfrm>
              <a:off x="5141" y="447"/>
              <a:ext cx="56" cy="32"/>
            </a:xfrm>
            <a:custGeom>
              <a:avLst/>
              <a:gdLst>
                <a:gd name="T0" fmla="*/ 0 w 167"/>
                <a:gd name="T1" fmla="*/ 0 h 95"/>
                <a:gd name="T2" fmla="*/ 0 w 167"/>
                <a:gd name="T3" fmla="*/ 0 h 95"/>
                <a:gd name="T4" fmla="*/ 0 w 167"/>
                <a:gd name="T5" fmla="*/ 0 h 95"/>
                <a:gd name="T6" fmla="*/ 0 w 167"/>
                <a:gd name="T7" fmla="*/ 0 h 95"/>
                <a:gd name="T8" fmla="*/ 0 w 167"/>
                <a:gd name="T9" fmla="*/ 0 h 95"/>
                <a:gd name="T10" fmla="*/ 0 w 167"/>
                <a:gd name="T11" fmla="*/ 0 h 95"/>
                <a:gd name="T12" fmla="*/ 0 w 167"/>
                <a:gd name="T13" fmla="*/ 0 h 95"/>
                <a:gd name="T14" fmla="*/ 0 w 167"/>
                <a:gd name="T15" fmla="*/ 0 h 95"/>
                <a:gd name="T16" fmla="*/ 0 w 167"/>
                <a:gd name="T17" fmla="*/ 0 h 95"/>
                <a:gd name="T18" fmla="*/ 0 w 167"/>
                <a:gd name="T19" fmla="*/ 0 h 95"/>
                <a:gd name="T20" fmla="*/ 0 w 167"/>
                <a:gd name="T21" fmla="*/ 0 h 95"/>
                <a:gd name="T22" fmla="*/ 0 w 167"/>
                <a:gd name="T23" fmla="*/ 0 h 95"/>
                <a:gd name="T24" fmla="*/ 0 w 167"/>
                <a:gd name="T25" fmla="*/ 0 h 95"/>
                <a:gd name="T26" fmla="*/ 0 w 167"/>
                <a:gd name="T27" fmla="*/ 0 h 95"/>
                <a:gd name="T28" fmla="*/ 0 w 167"/>
                <a:gd name="T29" fmla="*/ 0 h 95"/>
                <a:gd name="T30" fmla="*/ 0 w 167"/>
                <a:gd name="T31" fmla="*/ 0 h 95"/>
                <a:gd name="T32" fmla="*/ 0 w 167"/>
                <a:gd name="T33" fmla="*/ 0 h 95"/>
                <a:gd name="T34" fmla="*/ 0 w 167"/>
                <a:gd name="T35" fmla="*/ 0 h 95"/>
                <a:gd name="T36" fmla="*/ 0 w 167"/>
                <a:gd name="T37" fmla="*/ 0 h 95"/>
                <a:gd name="T38" fmla="*/ 0 w 167"/>
                <a:gd name="T39" fmla="*/ 0 h 95"/>
                <a:gd name="T40" fmla="*/ 0 w 167"/>
                <a:gd name="T41" fmla="*/ 0 h 95"/>
                <a:gd name="T42" fmla="*/ 0 w 167"/>
                <a:gd name="T43" fmla="*/ 0 h 95"/>
                <a:gd name="T44" fmla="*/ 0 w 167"/>
                <a:gd name="T45" fmla="*/ 0 h 95"/>
                <a:gd name="T46" fmla="*/ 0 w 167"/>
                <a:gd name="T47" fmla="*/ 0 h 95"/>
                <a:gd name="T48" fmla="*/ 0 w 167"/>
                <a:gd name="T49" fmla="*/ 0 h 95"/>
                <a:gd name="T50" fmla="*/ 0 w 167"/>
                <a:gd name="T51" fmla="*/ 0 h 95"/>
                <a:gd name="T52" fmla="*/ 0 w 167"/>
                <a:gd name="T53" fmla="*/ 0 h 95"/>
                <a:gd name="T54" fmla="*/ 0 w 167"/>
                <a:gd name="T55" fmla="*/ 0 h 95"/>
                <a:gd name="T56" fmla="*/ 0 w 167"/>
                <a:gd name="T57" fmla="*/ 0 h 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67" h="95">
                  <a:moveTo>
                    <a:pt x="34" y="17"/>
                  </a:moveTo>
                  <a:lnTo>
                    <a:pt x="104" y="17"/>
                  </a:lnTo>
                  <a:lnTo>
                    <a:pt x="83" y="33"/>
                  </a:lnTo>
                  <a:lnTo>
                    <a:pt x="74" y="27"/>
                  </a:lnTo>
                  <a:lnTo>
                    <a:pt x="61" y="34"/>
                  </a:lnTo>
                  <a:lnTo>
                    <a:pt x="67" y="37"/>
                  </a:lnTo>
                  <a:lnTo>
                    <a:pt x="77" y="44"/>
                  </a:lnTo>
                  <a:lnTo>
                    <a:pt x="0" y="44"/>
                  </a:lnTo>
                  <a:lnTo>
                    <a:pt x="0" y="60"/>
                  </a:lnTo>
                  <a:lnTo>
                    <a:pt x="87" y="60"/>
                  </a:lnTo>
                  <a:lnTo>
                    <a:pt x="87" y="69"/>
                  </a:lnTo>
                  <a:lnTo>
                    <a:pt x="86" y="76"/>
                  </a:lnTo>
                  <a:lnTo>
                    <a:pt x="76" y="79"/>
                  </a:lnTo>
                  <a:lnTo>
                    <a:pt x="44" y="78"/>
                  </a:lnTo>
                  <a:lnTo>
                    <a:pt x="50" y="93"/>
                  </a:lnTo>
                  <a:lnTo>
                    <a:pt x="77" y="95"/>
                  </a:lnTo>
                  <a:lnTo>
                    <a:pt x="97" y="89"/>
                  </a:lnTo>
                  <a:lnTo>
                    <a:pt x="104" y="72"/>
                  </a:lnTo>
                  <a:lnTo>
                    <a:pt x="104" y="60"/>
                  </a:lnTo>
                  <a:lnTo>
                    <a:pt x="167" y="60"/>
                  </a:lnTo>
                  <a:lnTo>
                    <a:pt x="167" y="43"/>
                  </a:lnTo>
                  <a:lnTo>
                    <a:pt x="97" y="44"/>
                  </a:lnTo>
                  <a:lnTo>
                    <a:pt x="91" y="41"/>
                  </a:lnTo>
                  <a:lnTo>
                    <a:pt x="139" y="1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34" y="1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82"/>
            <p:cNvSpPr>
              <a:spLocks/>
            </p:cNvSpPr>
            <p:nvPr/>
          </p:nvSpPr>
          <p:spPr bwMode="auto">
            <a:xfrm>
              <a:off x="5136" y="409"/>
              <a:ext cx="68" cy="45"/>
            </a:xfrm>
            <a:custGeom>
              <a:avLst/>
              <a:gdLst>
                <a:gd name="T0" fmla="*/ 0 w 204"/>
                <a:gd name="T1" fmla="*/ 0 h 136"/>
                <a:gd name="T2" fmla="*/ 0 w 204"/>
                <a:gd name="T3" fmla="*/ 0 h 136"/>
                <a:gd name="T4" fmla="*/ 0 w 204"/>
                <a:gd name="T5" fmla="*/ 0 h 136"/>
                <a:gd name="T6" fmla="*/ 0 w 204"/>
                <a:gd name="T7" fmla="*/ 0 h 136"/>
                <a:gd name="T8" fmla="*/ 0 w 204"/>
                <a:gd name="T9" fmla="*/ 0 h 136"/>
                <a:gd name="T10" fmla="*/ 0 w 204"/>
                <a:gd name="T11" fmla="*/ 0 h 136"/>
                <a:gd name="T12" fmla="*/ 0 w 204"/>
                <a:gd name="T13" fmla="*/ 0 h 136"/>
                <a:gd name="T14" fmla="*/ 0 w 204"/>
                <a:gd name="T15" fmla="*/ 0 h 136"/>
                <a:gd name="T16" fmla="*/ 0 w 204"/>
                <a:gd name="T17" fmla="*/ 0 h 136"/>
                <a:gd name="T18" fmla="*/ 0 w 204"/>
                <a:gd name="T19" fmla="*/ 0 h 136"/>
                <a:gd name="T20" fmla="*/ 0 w 204"/>
                <a:gd name="T21" fmla="*/ 0 h 136"/>
                <a:gd name="T22" fmla="*/ 0 w 204"/>
                <a:gd name="T23" fmla="*/ 0 h 136"/>
                <a:gd name="T24" fmla="*/ 0 w 204"/>
                <a:gd name="T25" fmla="*/ 0 h 136"/>
                <a:gd name="T26" fmla="*/ 0 w 204"/>
                <a:gd name="T27" fmla="*/ 0 h 136"/>
                <a:gd name="T28" fmla="*/ 0 w 204"/>
                <a:gd name="T29" fmla="*/ 0 h 136"/>
                <a:gd name="T30" fmla="*/ 0 w 204"/>
                <a:gd name="T31" fmla="*/ 0 h 136"/>
                <a:gd name="T32" fmla="*/ 0 w 204"/>
                <a:gd name="T33" fmla="*/ 0 h 136"/>
                <a:gd name="T34" fmla="*/ 0 w 204"/>
                <a:gd name="T35" fmla="*/ 0 h 136"/>
                <a:gd name="T36" fmla="*/ 0 w 204"/>
                <a:gd name="T37" fmla="*/ 0 h 136"/>
                <a:gd name="T38" fmla="*/ 0 w 204"/>
                <a:gd name="T39" fmla="*/ 0 h 136"/>
                <a:gd name="T40" fmla="*/ 0 w 204"/>
                <a:gd name="T41" fmla="*/ 0 h 136"/>
                <a:gd name="T42" fmla="*/ 0 w 204"/>
                <a:gd name="T43" fmla="*/ 0 h 136"/>
                <a:gd name="T44" fmla="*/ 0 w 204"/>
                <a:gd name="T45" fmla="*/ 0 h 136"/>
                <a:gd name="T46" fmla="*/ 0 w 204"/>
                <a:gd name="T47" fmla="*/ 0 h 136"/>
                <a:gd name="T48" fmla="*/ 0 w 204"/>
                <a:gd name="T49" fmla="*/ 0 h 136"/>
                <a:gd name="T50" fmla="*/ 0 w 204"/>
                <a:gd name="T51" fmla="*/ 0 h 136"/>
                <a:gd name="T52" fmla="*/ 0 w 204"/>
                <a:gd name="T53" fmla="*/ 0 h 136"/>
                <a:gd name="T54" fmla="*/ 0 w 204"/>
                <a:gd name="T55" fmla="*/ 0 h 136"/>
                <a:gd name="T56" fmla="*/ 0 w 204"/>
                <a:gd name="T57" fmla="*/ 0 h 136"/>
                <a:gd name="T58" fmla="*/ 0 w 204"/>
                <a:gd name="T59" fmla="*/ 0 h 136"/>
                <a:gd name="T60" fmla="*/ 0 w 204"/>
                <a:gd name="T61" fmla="*/ 0 h 136"/>
                <a:gd name="T62" fmla="*/ 0 w 204"/>
                <a:gd name="T63" fmla="*/ 0 h 136"/>
                <a:gd name="T64" fmla="*/ 0 w 204"/>
                <a:gd name="T65" fmla="*/ 0 h 136"/>
                <a:gd name="T66" fmla="*/ 0 w 204"/>
                <a:gd name="T67" fmla="*/ 0 h 136"/>
                <a:gd name="T68" fmla="*/ 0 w 204"/>
                <a:gd name="T69" fmla="*/ 0 h 136"/>
                <a:gd name="T70" fmla="*/ 0 w 204"/>
                <a:gd name="T71" fmla="*/ 0 h 136"/>
                <a:gd name="T72" fmla="*/ 0 w 204"/>
                <a:gd name="T73" fmla="*/ 0 h 136"/>
                <a:gd name="T74" fmla="*/ 0 w 204"/>
                <a:gd name="T75" fmla="*/ 0 h 136"/>
                <a:gd name="T76" fmla="*/ 0 w 204"/>
                <a:gd name="T77" fmla="*/ 0 h 136"/>
                <a:gd name="T78" fmla="*/ 0 w 204"/>
                <a:gd name="T79" fmla="*/ 0 h 136"/>
                <a:gd name="T80" fmla="*/ 0 w 204"/>
                <a:gd name="T81" fmla="*/ 0 h 136"/>
                <a:gd name="T82" fmla="*/ 0 w 204"/>
                <a:gd name="T83" fmla="*/ 0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04" h="136">
                  <a:moveTo>
                    <a:pt x="16" y="90"/>
                  </a:moveTo>
                  <a:lnTo>
                    <a:pt x="0" y="90"/>
                  </a:lnTo>
                  <a:lnTo>
                    <a:pt x="0" y="136"/>
                  </a:lnTo>
                  <a:lnTo>
                    <a:pt x="16" y="136"/>
                  </a:lnTo>
                  <a:lnTo>
                    <a:pt x="16" y="107"/>
                  </a:lnTo>
                  <a:lnTo>
                    <a:pt x="186" y="107"/>
                  </a:lnTo>
                  <a:lnTo>
                    <a:pt x="186" y="136"/>
                  </a:lnTo>
                  <a:lnTo>
                    <a:pt x="204" y="136"/>
                  </a:lnTo>
                  <a:lnTo>
                    <a:pt x="204" y="90"/>
                  </a:lnTo>
                  <a:lnTo>
                    <a:pt x="191" y="90"/>
                  </a:lnTo>
                  <a:lnTo>
                    <a:pt x="191" y="4"/>
                  </a:lnTo>
                  <a:lnTo>
                    <a:pt x="140" y="4"/>
                  </a:lnTo>
                  <a:lnTo>
                    <a:pt x="140" y="20"/>
                  </a:lnTo>
                  <a:lnTo>
                    <a:pt x="175" y="20"/>
                  </a:lnTo>
                  <a:lnTo>
                    <a:pt x="175" y="36"/>
                  </a:lnTo>
                  <a:lnTo>
                    <a:pt x="140" y="36"/>
                  </a:lnTo>
                  <a:lnTo>
                    <a:pt x="140" y="52"/>
                  </a:lnTo>
                  <a:lnTo>
                    <a:pt x="175" y="52"/>
                  </a:lnTo>
                  <a:lnTo>
                    <a:pt x="175" y="62"/>
                  </a:lnTo>
                  <a:lnTo>
                    <a:pt x="139" y="61"/>
                  </a:lnTo>
                  <a:lnTo>
                    <a:pt x="140" y="61"/>
                  </a:lnTo>
                  <a:lnTo>
                    <a:pt x="140" y="75"/>
                  </a:lnTo>
                  <a:lnTo>
                    <a:pt x="175" y="75"/>
                  </a:lnTo>
                  <a:lnTo>
                    <a:pt x="175" y="90"/>
                  </a:lnTo>
                  <a:lnTo>
                    <a:pt x="32" y="90"/>
                  </a:lnTo>
                  <a:lnTo>
                    <a:pt x="32" y="80"/>
                  </a:lnTo>
                  <a:lnTo>
                    <a:pt x="62" y="80"/>
                  </a:lnTo>
                  <a:lnTo>
                    <a:pt x="62" y="64"/>
                  </a:lnTo>
                  <a:lnTo>
                    <a:pt x="32" y="64"/>
                  </a:lnTo>
                  <a:lnTo>
                    <a:pt x="32" y="49"/>
                  </a:lnTo>
                  <a:lnTo>
                    <a:pt x="62" y="49"/>
                  </a:lnTo>
                  <a:lnTo>
                    <a:pt x="62" y="35"/>
                  </a:lnTo>
                  <a:lnTo>
                    <a:pt x="32" y="35"/>
                  </a:lnTo>
                  <a:lnTo>
                    <a:pt x="32" y="23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68" y="10"/>
                  </a:lnTo>
                  <a:lnTo>
                    <a:pt x="58" y="0"/>
                  </a:lnTo>
                  <a:lnTo>
                    <a:pt x="32" y="9"/>
                  </a:lnTo>
                  <a:lnTo>
                    <a:pt x="16" y="9"/>
                  </a:lnTo>
                  <a:lnTo>
                    <a:pt x="16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83"/>
            <p:cNvSpPr>
              <a:spLocks/>
            </p:cNvSpPr>
            <p:nvPr/>
          </p:nvSpPr>
          <p:spPr bwMode="auto">
            <a:xfrm>
              <a:off x="5051" y="409"/>
              <a:ext cx="70" cy="70"/>
            </a:xfrm>
            <a:custGeom>
              <a:avLst/>
              <a:gdLst>
                <a:gd name="T0" fmla="*/ 0 w 211"/>
                <a:gd name="T1" fmla="*/ 0 h 209"/>
                <a:gd name="T2" fmla="*/ 0 w 211"/>
                <a:gd name="T3" fmla="*/ 0 h 209"/>
                <a:gd name="T4" fmla="*/ 0 w 211"/>
                <a:gd name="T5" fmla="*/ 0 h 209"/>
                <a:gd name="T6" fmla="*/ 0 w 211"/>
                <a:gd name="T7" fmla="*/ 0 h 209"/>
                <a:gd name="T8" fmla="*/ 0 w 211"/>
                <a:gd name="T9" fmla="*/ 0 h 209"/>
                <a:gd name="T10" fmla="*/ 0 w 211"/>
                <a:gd name="T11" fmla="*/ 0 h 209"/>
                <a:gd name="T12" fmla="*/ 0 w 211"/>
                <a:gd name="T13" fmla="*/ 0 h 209"/>
                <a:gd name="T14" fmla="*/ 0 w 211"/>
                <a:gd name="T15" fmla="*/ 0 h 209"/>
                <a:gd name="T16" fmla="*/ 0 w 211"/>
                <a:gd name="T17" fmla="*/ 0 h 209"/>
                <a:gd name="T18" fmla="*/ 0 w 211"/>
                <a:gd name="T19" fmla="*/ 0 h 209"/>
                <a:gd name="T20" fmla="*/ 0 w 211"/>
                <a:gd name="T21" fmla="*/ 0 h 209"/>
                <a:gd name="T22" fmla="*/ 0 w 211"/>
                <a:gd name="T23" fmla="*/ 0 h 209"/>
                <a:gd name="T24" fmla="*/ 0 w 211"/>
                <a:gd name="T25" fmla="*/ 0 h 209"/>
                <a:gd name="T26" fmla="*/ 0 w 211"/>
                <a:gd name="T27" fmla="*/ 0 h 209"/>
                <a:gd name="T28" fmla="*/ 0 w 211"/>
                <a:gd name="T29" fmla="*/ 0 h 209"/>
                <a:gd name="T30" fmla="*/ 0 w 211"/>
                <a:gd name="T31" fmla="*/ 0 h 209"/>
                <a:gd name="T32" fmla="*/ 0 w 211"/>
                <a:gd name="T33" fmla="*/ 0 h 209"/>
                <a:gd name="T34" fmla="*/ 0 w 211"/>
                <a:gd name="T35" fmla="*/ 0 h 209"/>
                <a:gd name="T36" fmla="*/ 0 w 211"/>
                <a:gd name="T37" fmla="*/ 0 h 209"/>
                <a:gd name="T38" fmla="*/ 0 w 211"/>
                <a:gd name="T39" fmla="*/ 0 h 209"/>
                <a:gd name="T40" fmla="*/ 0 w 211"/>
                <a:gd name="T41" fmla="*/ 0 h 209"/>
                <a:gd name="T42" fmla="*/ 0 w 211"/>
                <a:gd name="T43" fmla="*/ 0 h 209"/>
                <a:gd name="T44" fmla="*/ 0 w 211"/>
                <a:gd name="T45" fmla="*/ 0 h 209"/>
                <a:gd name="T46" fmla="*/ 0 w 211"/>
                <a:gd name="T47" fmla="*/ 0 h 209"/>
                <a:gd name="T48" fmla="*/ 0 w 211"/>
                <a:gd name="T49" fmla="*/ 0 h 20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11" h="209">
                  <a:moveTo>
                    <a:pt x="99" y="0"/>
                  </a:moveTo>
                  <a:lnTo>
                    <a:pt x="99" y="62"/>
                  </a:lnTo>
                  <a:lnTo>
                    <a:pt x="6" y="62"/>
                  </a:lnTo>
                  <a:lnTo>
                    <a:pt x="6" y="79"/>
                  </a:lnTo>
                  <a:lnTo>
                    <a:pt x="97" y="79"/>
                  </a:lnTo>
                  <a:lnTo>
                    <a:pt x="87" y="116"/>
                  </a:lnTo>
                  <a:lnTo>
                    <a:pt x="67" y="147"/>
                  </a:lnTo>
                  <a:lnTo>
                    <a:pt x="0" y="194"/>
                  </a:lnTo>
                  <a:lnTo>
                    <a:pt x="13" y="209"/>
                  </a:lnTo>
                  <a:lnTo>
                    <a:pt x="78" y="163"/>
                  </a:lnTo>
                  <a:lnTo>
                    <a:pt x="99" y="134"/>
                  </a:lnTo>
                  <a:lnTo>
                    <a:pt x="110" y="102"/>
                  </a:lnTo>
                  <a:lnTo>
                    <a:pt x="125" y="134"/>
                  </a:lnTo>
                  <a:lnTo>
                    <a:pt x="145" y="164"/>
                  </a:lnTo>
                  <a:lnTo>
                    <a:pt x="197" y="209"/>
                  </a:lnTo>
                  <a:lnTo>
                    <a:pt x="211" y="193"/>
                  </a:lnTo>
                  <a:lnTo>
                    <a:pt x="158" y="148"/>
                  </a:lnTo>
                  <a:lnTo>
                    <a:pt x="136" y="115"/>
                  </a:lnTo>
                  <a:lnTo>
                    <a:pt x="123" y="79"/>
                  </a:lnTo>
                  <a:lnTo>
                    <a:pt x="208" y="79"/>
                  </a:lnTo>
                  <a:lnTo>
                    <a:pt x="208" y="62"/>
                  </a:lnTo>
                  <a:lnTo>
                    <a:pt x="117" y="62"/>
                  </a:lnTo>
                  <a:lnTo>
                    <a:pt x="117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84"/>
            <p:cNvSpPr>
              <a:spLocks/>
            </p:cNvSpPr>
            <p:nvPr/>
          </p:nvSpPr>
          <p:spPr bwMode="auto">
            <a:xfrm>
              <a:off x="4947" y="465"/>
              <a:ext cx="8" cy="14"/>
            </a:xfrm>
            <a:custGeom>
              <a:avLst/>
              <a:gdLst>
                <a:gd name="T0" fmla="*/ 0 w 24"/>
                <a:gd name="T1" fmla="*/ 0 h 43"/>
                <a:gd name="T2" fmla="*/ 0 w 24"/>
                <a:gd name="T3" fmla="*/ 0 h 43"/>
                <a:gd name="T4" fmla="*/ 0 w 24"/>
                <a:gd name="T5" fmla="*/ 0 h 43"/>
                <a:gd name="T6" fmla="*/ 0 w 24"/>
                <a:gd name="T7" fmla="*/ 0 h 43"/>
                <a:gd name="T8" fmla="*/ 0 w 24"/>
                <a:gd name="T9" fmla="*/ 0 h 43"/>
                <a:gd name="T10" fmla="*/ 0 w 24"/>
                <a:gd name="T11" fmla="*/ 0 h 43"/>
                <a:gd name="T12" fmla="*/ 0 w 24"/>
                <a:gd name="T13" fmla="*/ 0 h 43"/>
                <a:gd name="T14" fmla="*/ 0 w 24"/>
                <a:gd name="T15" fmla="*/ 0 h 43"/>
                <a:gd name="T16" fmla="*/ 0 w 24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4" h="43">
                  <a:moveTo>
                    <a:pt x="0" y="20"/>
                  </a:moveTo>
                  <a:lnTo>
                    <a:pt x="0" y="43"/>
                  </a:lnTo>
                  <a:lnTo>
                    <a:pt x="3" y="43"/>
                  </a:lnTo>
                  <a:lnTo>
                    <a:pt x="15" y="34"/>
                  </a:lnTo>
                  <a:lnTo>
                    <a:pt x="24" y="11"/>
                  </a:lnTo>
                  <a:lnTo>
                    <a:pt x="12" y="0"/>
                  </a:lnTo>
                  <a:lnTo>
                    <a:pt x="3" y="23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85"/>
            <p:cNvSpPr>
              <a:spLocks/>
            </p:cNvSpPr>
            <p:nvPr/>
          </p:nvSpPr>
          <p:spPr bwMode="auto">
            <a:xfrm>
              <a:off x="4947" y="438"/>
              <a:ext cx="6" cy="15"/>
            </a:xfrm>
            <a:custGeom>
              <a:avLst/>
              <a:gdLst>
                <a:gd name="T0" fmla="*/ 0 w 18"/>
                <a:gd name="T1" fmla="*/ 0 h 45"/>
                <a:gd name="T2" fmla="*/ 0 w 18"/>
                <a:gd name="T3" fmla="*/ 0 h 45"/>
                <a:gd name="T4" fmla="*/ 0 w 18"/>
                <a:gd name="T5" fmla="*/ 0 h 45"/>
                <a:gd name="T6" fmla="*/ 0 w 18"/>
                <a:gd name="T7" fmla="*/ 0 h 45"/>
                <a:gd name="T8" fmla="*/ 0 w 18"/>
                <a:gd name="T9" fmla="*/ 0 h 45"/>
                <a:gd name="T10" fmla="*/ 0 w 18"/>
                <a:gd name="T11" fmla="*/ 0 h 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" h="45">
                  <a:moveTo>
                    <a:pt x="0" y="0"/>
                  </a:moveTo>
                  <a:lnTo>
                    <a:pt x="0" y="45"/>
                  </a:lnTo>
                  <a:lnTo>
                    <a:pt x="2" y="43"/>
                  </a:lnTo>
                  <a:lnTo>
                    <a:pt x="1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86"/>
            <p:cNvSpPr>
              <a:spLocks/>
            </p:cNvSpPr>
            <p:nvPr/>
          </p:nvSpPr>
          <p:spPr bwMode="auto">
            <a:xfrm>
              <a:off x="4947" y="422"/>
              <a:ext cx="6" cy="5"/>
            </a:xfrm>
            <a:custGeom>
              <a:avLst/>
              <a:gdLst>
                <a:gd name="T0" fmla="*/ 0 w 16"/>
                <a:gd name="T1" fmla="*/ 0 h 17"/>
                <a:gd name="T2" fmla="*/ 0 w 16"/>
                <a:gd name="T3" fmla="*/ 0 h 17"/>
                <a:gd name="T4" fmla="*/ 0 w 16"/>
                <a:gd name="T5" fmla="*/ 0 h 17"/>
                <a:gd name="T6" fmla="*/ 0 w 16"/>
                <a:gd name="T7" fmla="*/ 0 h 17"/>
                <a:gd name="T8" fmla="*/ 0 w 16"/>
                <a:gd name="T9" fmla="*/ 0 h 17"/>
                <a:gd name="T10" fmla="*/ 0 w 16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lnTo>
                    <a:pt x="0" y="17"/>
                  </a:lnTo>
                  <a:lnTo>
                    <a:pt x="16" y="17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7"/>
            <p:cNvSpPr>
              <a:spLocks/>
            </p:cNvSpPr>
            <p:nvPr/>
          </p:nvSpPr>
          <p:spPr bwMode="auto">
            <a:xfrm>
              <a:off x="4947" y="412"/>
              <a:ext cx="5" cy="7"/>
            </a:xfrm>
            <a:custGeom>
              <a:avLst/>
              <a:gdLst>
                <a:gd name="T0" fmla="*/ 0 w 15"/>
                <a:gd name="T1" fmla="*/ 0 h 21"/>
                <a:gd name="T2" fmla="*/ 0 w 15"/>
                <a:gd name="T3" fmla="*/ 0 h 21"/>
                <a:gd name="T4" fmla="*/ 0 w 15"/>
                <a:gd name="T5" fmla="*/ 0 h 21"/>
                <a:gd name="T6" fmla="*/ 0 w 15"/>
                <a:gd name="T7" fmla="*/ 0 h 21"/>
                <a:gd name="T8" fmla="*/ 0 w 15"/>
                <a:gd name="T9" fmla="*/ 0 h 21"/>
                <a:gd name="T10" fmla="*/ 0 w 15"/>
                <a:gd name="T11" fmla="*/ 0 h 21"/>
                <a:gd name="T12" fmla="*/ 0 w 15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1">
                  <a:moveTo>
                    <a:pt x="0" y="0"/>
                  </a:moveTo>
                  <a:lnTo>
                    <a:pt x="0" y="19"/>
                  </a:lnTo>
                  <a:lnTo>
                    <a:pt x="3" y="21"/>
                  </a:lnTo>
                  <a:lnTo>
                    <a:pt x="15" y="13"/>
                  </a:lnTo>
                  <a:lnTo>
                    <a:pt x="6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8"/>
            <p:cNvSpPr>
              <a:spLocks/>
            </p:cNvSpPr>
            <p:nvPr/>
          </p:nvSpPr>
          <p:spPr bwMode="auto">
            <a:xfrm>
              <a:off x="4943" y="410"/>
              <a:ext cx="4" cy="8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0 h 24"/>
                <a:gd name="T4" fmla="*/ 0 w 14"/>
                <a:gd name="T5" fmla="*/ 0 h 24"/>
                <a:gd name="T6" fmla="*/ 0 w 14"/>
                <a:gd name="T7" fmla="*/ 0 h 24"/>
                <a:gd name="T8" fmla="*/ 0 w 14"/>
                <a:gd name="T9" fmla="*/ 0 h 24"/>
                <a:gd name="T10" fmla="*/ 0 w 14"/>
                <a:gd name="T11" fmla="*/ 0 h 24"/>
                <a:gd name="T12" fmla="*/ 0 w 14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" h="24">
                  <a:moveTo>
                    <a:pt x="14" y="24"/>
                  </a:moveTo>
                  <a:lnTo>
                    <a:pt x="14" y="5"/>
                  </a:lnTo>
                  <a:lnTo>
                    <a:pt x="13" y="0"/>
                  </a:lnTo>
                  <a:lnTo>
                    <a:pt x="0" y="11"/>
                  </a:lnTo>
                  <a:lnTo>
                    <a:pt x="12" y="18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9"/>
            <p:cNvSpPr>
              <a:spLocks/>
            </p:cNvSpPr>
            <p:nvPr/>
          </p:nvSpPr>
          <p:spPr bwMode="auto">
            <a:xfrm>
              <a:off x="4901" y="409"/>
              <a:ext cx="46" cy="70"/>
            </a:xfrm>
            <a:custGeom>
              <a:avLst/>
              <a:gdLst>
                <a:gd name="T0" fmla="*/ 0 w 138"/>
                <a:gd name="T1" fmla="*/ 0 h 210"/>
                <a:gd name="T2" fmla="*/ 0 w 138"/>
                <a:gd name="T3" fmla="*/ 0 h 210"/>
                <a:gd name="T4" fmla="*/ 0 w 138"/>
                <a:gd name="T5" fmla="*/ 0 h 210"/>
                <a:gd name="T6" fmla="*/ 0 w 138"/>
                <a:gd name="T7" fmla="*/ 0 h 210"/>
                <a:gd name="T8" fmla="*/ 0 w 138"/>
                <a:gd name="T9" fmla="*/ 0 h 210"/>
                <a:gd name="T10" fmla="*/ 0 w 138"/>
                <a:gd name="T11" fmla="*/ 0 h 210"/>
                <a:gd name="T12" fmla="*/ 0 w 138"/>
                <a:gd name="T13" fmla="*/ 0 h 210"/>
                <a:gd name="T14" fmla="*/ 0 w 138"/>
                <a:gd name="T15" fmla="*/ 0 h 210"/>
                <a:gd name="T16" fmla="*/ 0 w 138"/>
                <a:gd name="T17" fmla="*/ 0 h 210"/>
                <a:gd name="T18" fmla="*/ 0 w 138"/>
                <a:gd name="T19" fmla="*/ 0 h 210"/>
                <a:gd name="T20" fmla="*/ 0 w 138"/>
                <a:gd name="T21" fmla="*/ 0 h 210"/>
                <a:gd name="T22" fmla="*/ 0 w 138"/>
                <a:gd name="T23" fmla="*/ 0 h 210"/>
                <a:gd name="T24" fmla="*/ 0 w 138"/>
                <a:gd name="T25" fmla="*/ 0 h 210"/>
                <a:gd name="T26" fmla="*/ 0 w 138"/>
                <a:gd name="T27" fmla="*/ 0 h 210"/>
                <a:gd name="T28" fmla="*/ 0 w 138"/>
                <a:gd name="T29" fmla="*/ 0 h 210"/>
                <a:gd name="T30" fmla="*/ 0 w 138"/>
                <a:gd name="T31" fmla="*/ 0 h 210"/>
                <a:gd name="T32" fmla="*/ 0 w 138"/>
                <a:gd name="T33" fmla="*/ 0 h 210"/>
                <a:gd name="T34" fmla="*/ 0 w 138"/>
                <a:gd name="T35" fmla="*/ 0 h 210"/>
                <a:gd name="T36" fmla="*/ 0 w 138"/>
                <a:gd name="T37" fmla="*/ 0 h 210"/>
                <a:gd name="T38" fmla="*/ 0 w 138"/>
                <a:gd name="T39" fmla="*/ 0 h 210"/>
                <a:gd name="T40" fmla="*/ 0 w 138"/>
                <a:gd name="T41" fmla="*/ 0 h 210"/>
                <a:gd name="T42" fmla="*/ 0 w 138"/>
                <a:gd name="T43" fmla="*/ 0 h 210"/>
                <a:gd name="T44" fmla="*/ 0 w 138"/>
                <a:gd name="T45" fmla="*/ 0 h 210"/>
                <a:gd name="T46" fmla="*/ 0 w 138"/>
                <a:gd name="T47" fmla="*/ 0 h 210"/>
                <a:gd name="T48" fmla="*/ 0 w 138"/>
                <a:gd name="T49" fmla="*/ 0 h 210"/>
                <a:gd name="T50" fmla="*/ 0 w 138"/>
                <a:gd name="T51" fmla="*/ 0 h 210"/>
                <a:gd name="T52" fmla="*/ 0 w 138"/>
                <a:gd name="T53" fmla="*/ 0 h 210"/>
                <a:gd name="T54" fmla="*/ 0 w 138"/>
                <a:gd name="T55" fmla="*/ 0 h 210"/>
                <a:gd name="T56" fmla="*/ 0 w 138"/>
                <a:gd name="T57" fmla="*/ 0 h 210"/>
                <a:gd name="T58" fmla="*/ 0 w 138"/>
                <a:gd name="T59" fmla="*/ 0 h 210"/>
                <a:gd name="T60" fmla="*/ 0 w 138"/>
                <a:gd name="T61" fmla="*/ 0 h 210"/>
                <a:gd name="T62" fmla="*/ 0 w 138"/>
                <a:gd name="T63" fmla="*/ 0 h 210"/>
                <a:gd name="T64" fmla="*/ 0 w 138"/>
                <a:gd name="T65" fmla="*/ 0 h 210"/>
                <a:gd name="T66" fmla="*/ 0 w 138"/>
                <a:gd name="T67" fmla="*/ 0 h 210"/>
                <a:gd name="T68" fmla="*/ 0 w 138"/>
                <a:gd name="T69" fmla="*/ 0 h 210"/>
                <a:gd name="T70" fmla="*/ 0 w 138"/>
                <a:gd name="T71" fmla="*/ 0 h 210"/>
                <a:gd name="T72" fmla="*/ 0 w 138"/>
                <a:gd name="T73" fmla="*/ 0 h 210"/>
                <a:gd name="T74" fmla="*/ 0 w 138"/>
                <a:gd name="T75" fmla="*/ 0 h 210"/>
                <a:gd name="T76" fmla="*/ 0 w 138"/>
                <a:gd name="T77" fmla="*/ 0 h 210"/>
                <a:gd name="T78" fmla="*/ 0 w 138"/>
                <a:gd name="T79" fmla="*/ 0 h 210"/>
                <a:gd name="T80" fmla="*/ 0 w 138"/>
                <a:gd name="T81" fmla="*/ 0 h 210"/>
                <a:gd name="T82" fmla="*/ 0 w 138"/>
                <a:gd name="T83" fmla="*/ 0 h 210"/>
                <a:gd name="T84" fmla="*/ 0 w 138"/>
                <a:gd name="T85" fmla="*/ 0 h 210"/>
                <a:gd name="T86" fmla="*/ 0 w 138"/>
                <a:gd name="T87" fmla="*/ 0 h 210"/>
                <a:gd name="T88" fmla="*/ 0 w 138"/>
                <a:gd name="T89" fmla="*/ 0 h 210"/>
                <a:gd name="T90" fmla="*/ 0 w 138"/>
                <a:gd name="T91" fmla="*/ 0 h 210"/>
                <a:gd name="T92" fmla="*/ 0 w 138"/>
                <a:gd name="T93" fmla="*/ 0 h 210"/>
                <a:gd name="T94" fmla="*/ 0 w 138"/>
                <a:gd name="T95" fmla="*/ 0 h 2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38" h="210">
                  <a:moveTo>
                    <a:pt x="138" y="54"/>
                  </a:moveTo>
                  <a:lnTo>
                    <a:pt x="138" y="37"/>
                  </a:lnTo>
                  <a:lnTo>
                    <a:pt x="112" y="37"/>
                  </a:lnTo>
                  <a:lnTo>
                    <a:pt x="114" y="1"/>
                  </a:lnTo>
                  <a:lnTo>
                    <a:pt x="97" y="0"/>
                  </a:lnTo>
                  <a:lnTo>
                    <a:pt x="97" y="37"/>
                  </a:lnTo>
                  <a:lnTo>
                    <a:pt x="20" y="37"/>
                  </a:lnTo>
                  <a:lnTo>
                    <a:pt x="20" y="114"/>
                  </a:lnTo>
                  <a:lnTo>
                    <a:pt x="14" y="164"/>
                  </a:lnTo>
                  <a:lnTo>
                    <a:pt x="0" y="189"/>
                  </a:lnTo>
                  <a:lnTo>
                    <a:pt x="0" y="207"/>
                  </a:lnTo>
                  <a:lnTo>
                    <a:pt x="7" y="210"/>
                  </a:lnTo>
                  <a:lnTo>
                    <a:pt x="27" y="176"/>
                  </a:lnTo>
                  <a:lnTo>
                    <a:pt x="37" y="137"/>
                  </a:lnTo>
                  <a:lnTo>
                    <a:pt x="37" y="99"/>
                  </a:lnTo>
                  <a:lnTo>
                    <a:pt x="68" y="99"/>
                  </a:lnTo>
                  <a:lnTo>
                    <a:pt x="68" y="131"/>
                  </a:lnTo>
                  <a:lnTo>
                    <a:pt x="63" y="147"/>
                  </a:lnTo>
                  <a:lnTo>
                    <a:pt x="53" y="151"/>
                  </a:lnTo>
                  <a:lnTo>
                    <a:pt x="45" y="151"/>
                  </a:lnTo>
                  <a:lnTo>
                    <a:pt x="53" y="167"/>
                  </a:lnTo>
                  <a:lnTo>
                    <a:pt x="75" y="163"/>
                  </a:lnTo>
                  <a:lnTo>
                    <a:pt x="85" y="142"/>
                  </a:lnTo>
                  <a:lnTo>
                    <a:pt x="85" y="82"/>
                  </a:lnTo>
                  <a:lnTo>
                    <a:pt x="37" y="82"/>
                  </a:lnTo>
                  <a:lnTo>
                    <a:pt x="37" y="54"/>
                  </a:lnTo>
                  <a:lnTo>
                    <a:pt x="97" y="54"/>
                  </a:lnTo>
                  <a:lnTo>
                    <a:pt x="101" y="99"/>
                  </a:lnTo>
                  <a:lnTo>
                    <a:pt x="110" y="148"/>
                  </a:lnTo>
                  <a:lnTo>
                    <a:pt x="85" y="174"/>
                  </a:lnTo>
                  <a:lnTo>
                    <a:pt x="58" y="193"/>
                  </a:lnTo>
                  <a:lnTo>
                    <a:pt x="71" y="206"/>
                  </a:lnTo>
                  <a:lnTo>
                    <a:pt x="94" y="189"/>
                  </a:lnTo>
                  <a:lnTo>
                    <a:pt x="114" y="167"/>
                  </a:lnTo>
                  <a:lnTo>
                    <a:pt x="123" y="186"/>
                  </a:lnTo>
                  <a:lnTo>
                    <a:pt x="130" y="199"/>
                  </a:lnTo>
                  <a:lnTo>
                    <a:pt x="138" y="209"/>
                  </a:lnTo>
                  <a:lnTo>
                    <a:pt x="138" y="186"/>
                  </a:lnTo>
                  <a:lnTo>
                    <a:pt x="131" y="171"/>
                  </a:lnTo>
                  <a:lnTo>
                    <a:pt x="124" y="155"/>
                  </a:lnTo>
                  <a:lnTo>
                    <a:pt x="138" y="131"/>
                  </a:lnTo>
                  <a:lnTo>
                    <a:pt x="138" y="86"/>
                  </a:lnTo>
                  <a:lnTo>
                    <a:pt x="131" y="108"/>
                  </a:lnTo>
                  <a:lnTo>
                    <a:pt x="120" y="131"/>
                  </a:lnTo>
                  <a:lnTo>
                    <a:pt x="114" y="91"/>
                  </a:lnTo>
                  <a:lnTo>
                    <a:pt x="112" y="54"/>
                  </a:lnTo>
                  <a:lnTo>
                    <a:pt x="138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90"/>
            <p:cNvSpPr>
              <a:spLocks/>
            </p:cNvSpPr>
            <p:nvPr/>
          </p:nvSpPr>
          <p:spPr bwMode="auto">
            <a:xfrm>
              <a:off x="4901" y="452"/>
              <a:ext cx="4" cy="6"/>
            </a:xfrm>
            <a:custGeom>
              <a:avLst/>
              <a:gdLst>
                <a:gd name="T0" fmla="*/ 0 w 10"/>
                <a:gd name="T1" fmla="*/ 0 h 16"/>
                <a:gd name="T2" fmla="*/ 0 w 10"/>
                <a:gd name="T3" fmla="*/ 0 h 16"/>
                <a:gd name="T4" fmla="*/ 0 w 10"/>
                <a:gd name="T5" fmla="*/ 0 h 16"/>
                <a:gd name="T6" fmla="*/ 0 w 10"/>
                <a:gd name="T7" fmla="*/ 0 h 16"/>
                <a:gd name="T8" fmla="*/ 0 w 10"/>
                <a:gd name="T9" fmla="*/ 0 h 16"/>
                <a:gd name="T10" fmla="*/ 0 w 10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6">
                  <a:moveTo>
                    <a:pt x="0" y="2"/>
                  </a:moveTo>
                  <a:lnTo>
                    <a:pt x="0" y="16"/>
                  </a:lnTo>
                  <a:lnTo>
                    <a:pt x="10" y="13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91"/>
            <p:cNvSpPr>
              <a:spLocks/>
            </p:cNvSpPr>
            <p:nvPr/>
          </p:nvSpPr>
          <p:spPr bwMode="auto">
            <a:xfrm>
              <a:off x="4901" y="429"/>
              <a:ext cx="4" cy="6"/>
            </a:xfrm>
            <a:custGeom>
              <a:avLst/>
              <a:gdLst>
                <a:gd name="T0" fmla="*/ 0 w 10"/>
                <a:gd name="T1" fmla="*/ 0 h 17"/>
                <a:gd name="T2" fmla="*/ 0 w 10"/>
                <a:gd name="T3" fmla="*/ 0 h 17"/>
                <a:gd name="T4" fmla="*/ 0 w 10"/>
                <a:gd name="T5" fmla="*/ 0 h 17"/>
                <a:gd name="T6" fmla="*/ 0 w 10"/>
                <a:gd name="T7" fmla="*/ 0 h 17"/>
                <a:gd name="T8" fmla="*/ 0 w 10"/>
                <a:gd name="T9" fmla="*/ 0 h 17"/>
                <a:gd name="T10" fmla="*/ 0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17">
                  <a:moveTo>
                    <a:pt x="0" y="0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92"/>
            <p:cNvSpPr>
              <a:spLocks/>
            </p:cNvSpPr>
            <p:nvPr/>
          </p:nvSpPr>
          <p:spPr bwMode="auto">
            <a:xfrm>
              <a:off x="4883" y="410"/>
              <a:ext cx="18" cy="53"/>
            </a:xfrm>
            <a:custGeom>
              <a:avLst/>
              <a:gdLst>
                <a:gd name="T0" fmla="*/ 0 w 54"/>
                <a:gd name="T1" fmla="*/ 0 h 158"/>
                <a:gd name="T2" fmla="*/ 0 w 54"/>
                <a:gd name="T3" fmla="*/ 0 h 158"/>
                <a:gd name="T4" fmla="*/ 0 w 54"/>
                <a:gd name="T5" fmla="*/ 0 h 158"/>
                <a:gd name="T6" fmla="*/ 0 w 54"/>
                <a:gd name="T7" fmla="*/ 0 h 158"/>
                <a:gd name="T8" fmla="*/ 0 w 54"/>
                <a:gd name="T9" fmla="*/ 0 h 158"/>
                <a:gd name="T10" fmla="*/ 0 w 54"/>
                <a:gd name="T11" fmla="*/ 0 h 158"/>
                <a:gd name="T12" fmla="*/ 0 w 54"/>
                <a:gd name="T13" fmla="*/ 0 h 158"/>
                <a:gd name="T14" fmla="*/ 0 w 54"/>
                <a:gd name="T15" fmla="*/ 0 h 158"/>
                <a:gd name="T16" fmla="*/ 0 w 54"/>
                <a:gd name="T17" fmla="*/ 0 h 158"/>
                <a:gd name="T18" fmla="*/ 0 w 54"/>
                <a:gd name="T19" fmla="*/ 0 h 158"/>
                <a:gd name="T20" fmla="*/ 0 w 54"/>
                <a:gd name="T21" fmla="*/ 0 h 158"/>
                <a:gd name="T22" fmla="*/ 0 w 54"/>
                <a:gd name="T23" fmla="*/ 0 h 158"/>
                <a:gd name="T24" fmla="*/ 0 w 54"/>
                <a:gd name="T25" fmla="*/ 0 h 158"/>
                <a:gd name="T26" fmla="*/ 0 w 54"/>
                <a:gd name="T27" fmla="*/ 0 h 158"/>
                <a:gd name="T28" fmla="*/ 0 w 54"/>
                <a:gd name="T29" fmla="*/ 0 h 158"/>
                <a:gd name="T30" fmla="*/ 0 w 54"/>
                <a:gd name="T31" fmla="*/ 0 h 158"/>
                <a:gd name="T32" fmla="*/ 0 w 54"/>
                <a:gd name="T33" fmla="*/ 0 h 158"/>
                <a:gd name="T34" fmla="*/ 0 w 54"/>
                <a:gd name="T35" fmla="*/ 0 h 1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4" h="158">
                  <a:moveTo>
                    <a:pt x="54" y="74"/>
                  </a:moveTo>
                  <a:lnTo>
                    <a:pt x="54" y="57"/>
                  </a:lnTo>
                  <a:lnTo>
                    <a:pt x="42" y="57"/>
                  </a:lnTo>
                  <a:lnTo>
                    <a:pt x="42" y="0"/>
                  </a:lnTo>
                  <a:lnTo>
                    <a:pt x="26" y="0"/>
                  </a:lnTo>
                  <a:lnTo>
                    <a:pt x="26" y="57"/>
                  </a:lnTo>
                  <a:lnTo>
                    <a:pt x="0" y="57"/>
                  </a:lnTo>
                  <a:lnTo>
                    <a:pt x="0" y="74"/>
                  </a:lnTo>
                  <a:lnTo>
                    <a:pt x="25" y="74"/>
                  </a:lnTo>
                  <a:lnTo>
                    <a:pt x="25" y="136"/>
                  </a:lnTo>
                  <a:lnTo>
                    <a:pt x="0" y="140"/>
                  </a:lnTo>
                  <a:lnTo>
                    <a:pt x="9" y="158"/>
                  </a:lnTo>
                  <a:lnTo>
                    <a:pt x="54" y="143"/>
                  </a:lnTo>
                  <a:lnTo>
                    <a:pt x="54" y="129"/>
                  </a:lnTo>
                  <a:lnTo>
                    <a:pt x="42" y="132"/>
                  </a:lnTo>
                  <a:lnTo>
                    <a:pt x="42" y="74"/>
                  </a:lnTo>
                  <a:lnTo>
                    <a:pt x="54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93"/>
            <p:cNvSpPr>
              <a:spLocks/>
            </p:cNvSpPr>
            <p:nvPr/>
          </p:nvSpPr>
          <p:spPr bwMode="auto">
            <a:xfrm>
              <a:off x="4899" y="472"/>
              <a:ext cx="2" cy="6"/>
            </a:xfrm>
            <a:custGeom>
              <a:avLst/>
              <a:gdLst>
                <a:gd name="T0" fmla="*/ 0 w 9"/>
                <a:gd name="T1" fmla="*/ 0 h 18"/>
                <a:gd name="T2" fmla="*/ 0 w 9"/>
                <a:gd name="T3" fmla="*/ 0 h 18"/>
                <a:gd name="T4" fmla="*/ 0 w 9"/>
                <a:gd name="T5" fmla="*/ 0 h 18"/>
                <a:gd name="T6" fmla="*/ 0 w 9"/>
                <a:gd name="T7" fmla="*/ 0 h 18"/>
                <a:gd name="T8" fmla="*/ 0 w 9"/>
                <a:gd name="T9" fmla="*/ 0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18">
                  <a:moveTo>
                    <a:pt x="9" y="18"/>
                  </a:moveTo>
                  <a:lnTo>
                    <a:pt x="9" y="0"/>
                  </a:lnTo>
                  <a:lnTo>
                    <a:pt x="0" y="11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94"/>
            <p:cNvSpPr>
              <a:spLocks/>
            </p:cNvSpPr>
            <p:nvPr/>
          </p:nvSpPr>
          <p:spPr bwMode="auto">
            <a:xfrm>
              <a:off x="4973" y="429"/>
              <a:ext cx="58" cy="50"/>
            </a:xfrm>
            <a:custGeom>
              <a:avLst/>
              <a:gdLst>
                <a:gd name="T0" fmla="*/ 0 w 171"/>
                <a:gd name="T1" fmla="*/ 0 h 151"/>
                <a:gd name="T2" fmla="*/ 0 w 171"/>
                <a:gd name="T3" fmla="*/ 0 h 151"/>
                <a:gd name="T4" fmla="*/ 0 w 171"/>
                <a:gd name="T5" fmla="*/ 0 h 151"/>
                <a:gd name="T6" fmla="*/ 0 w 171"/>
                <a:gd name="T7" fmla="*/ 0 h 151"/>
                <a:gd name="T8" fmla="*/ 0 w 171"/>
                <a:gd name="T9" fmla="*/ 0 h 151"/>
                <a:gd name="T10" fmla="*/ 0 w 171"/>
                <a:gd name="T11" fmla="*/ 0 h 151"/>
                <a:gd name="T12" fmla="*/ 0 w 171"/>
                <a:gd name="T13" fmla="*/ 0 h 151"/>
                <a:gd name="T14" fmla="*/ 0 w 171"/>
                <a:gd name="T15" fmla="*/ 0 h 151"/>
                <a:gd name="T16" fmla="*/ 0 w 171"/>
                <a:gd name="T17" fmla="*/ 0 h 151"/>
                <a:gd name="T18" fmla="*/ 0 w 171"/>
                <a:gd name="T19" fmla="*/ 0 h 151"/>
                <a:gd name="T20" fmla="*/ 0 w 171"/>
                <a:gd name="T21" fmla="*/ 0 h 151"/>
                <a:gd name="T22" fmla="*/ 0 w 171"/>
                <a:gd name="T23" fmla="*/ 0 h 151"/>
                <a:gd name="T24" fmla="*/ 0 w 171"/>
                <a:gd name="T25" fmla="*/ 0 h 151"/>
                <a:gd name="T26" fmla="*/ 0 w 171"/>
                <a:gd name="T27" fmla="*/ 0 h 151"/>
                <a:gd name="T28" fmla="*/ 0 w 171"/>
                <a:gd name="T29" fmla="*/ 0 h 151"/>
                <a:gd name="T30" fmla="*/ 0 w 171"/>
                <a:gd name="T31" fmla="*/ 0 h 151"/>
                <a:gd name="T32" fmla="*/ 0 w 171"/>
                <a:gd name="T33" fmla="*/ 0 h 151"/>
                <a:gd name="T34" fmla="*/ 0 w 171"/>
                <a:gd name="T35" fmla="*/ 0 h 151"/>
                <a:gd name="T36" fmla="*/ 0 w 171"/>
                <a:gd name="T37" fmla="*/ 0 h 151"/>
                <a:gd name="T38" fmla="*/ 0 w 171"/>
                <a:gd name="T39" fmla="*/ 0 h 151"/>
                <a:gd name="T40" fmla="*/ 0 w 171"/>
                <a:gd name="T41" fmla="*/ 0 h 151"/>
                <a:gd name="T42" fmla="*/ 0 w 171"/>
                <a:gd name="T43" fmla="*/ 0 h 151"/>
                <a:gd name="T44" fmla="*/ 0 w 171"/>
                <a:gd name="T45" fmla="*/ 0 h 151"/>
                <a:gd name="T46" fmla="*/ 0 w 171"/>
                <a:gd name="T47" fmla="*/ 0 h 1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1" h="151">
                  <a:moveTo>
                    <a:pt x="77" y="0"/>
                  </a:moveTo>
                  <a:lnTo>
                    <a:pt x="77" y="23"/>
                  </a:lnTo>
                  <a:lnTo>
                    <a:pt x="0" y="23"/>
                  </a:lnTo>
                  <a:lnTo>
                    <a:pt x="0" y="134"/>
                  </a:lnTo>
                  <a:lnTo>
                    <a:pt x="18" y="134"/>
                  </a:lnTo>
                  <a:lnTo>
                    <a:pt x="18" y="40"/>
                  </a:lnTo>
                  <a:lnTo>
                    <a:pt x="77" y="40"/>
                  </a:lnTo>
                  <a:lnTo>
                    <a:pt x="77" y="151"/>
                  </a:lnTo>
                  <a:lnTo>
                    <a:pt x="93" y="151"/>
                  </a:lnTo>
                  <a:lnTo>
                    <a:pt x="93" y="40"/>
                  </a:lnTo>
                  <a:lnTo>
                    <a:pt x="153" y="40"/>
                  </a:lnTo>
                  <a:lnTo>
                    <a:pt x="153" y="96"/>
                  </a:lnTo>
                  <a:lnTo>
                    <a:pt x="151" y="109"/>
                  </a:lnTo>
                  <a:lnTo>
                    <a:pt x="133" y="115"/>
                  </a:lnTo>
                  <a:lnTo>
                    <a:pt x="116" y="115"/>
                  </a:lnTo>
                  <a:lnTo>
                    <a:pt x="123" y="134"/>
                  </a:lnTo>
                  <a:lnTo>
                    <a:pt x="136" y="134"/>
                  </a:lnTo>
                  <a:lnTo>
                    <a:pt x="162" y="127"/>
                  </a:lnTo>
                  <a:lnTo>
                    <a:pt x="171" y="104"/>
                  </a:lnTo>
                  <a:lnTo>
                    <a:pt x="171" y="23"/>
                  </a:lnTo>
                  <a:lnTo>
                    <a:pt x="93" y="23"/>
                  </a:lnTo>
                  <a:lnTo>
                    <a:pt x="93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95"/>
            <p:cNvSpPr>
              <a:spLocks/>
            </p:cNvSpPr>
            <p:nvPr/>
          </p:nvSpPr>
          <p:spPr bwMode="auto">
            <a:xfrm>
              <a:off x="4967" y="421"/>
              <a:ext cx="70" cy="6"/>
            </a:xfrm>
            <a:custGeom>
              <a:avLst/>
              <a:gdLst>
                <a:gd name="T0" fmla="*/ 0 w 209"/>
                <a:gd name="T1" fmla="*/ 0 h 18"/>
                <a:gd name="T2" fmla="*/ 0 w 209"/>
                <a:gd name="T3" fmla="*/ 0 h 18"/>
                <a:gd name="T4" fmla="*/ 0 w 209"/>
                <a:gd name="T5" fmla="*/ 0 h 18"/>
                <a:gd name="T6" fmla="*/ 0 w 209"/>
                <a:gd name="T7" fmla="*/ 0 h 18"/>
                <a:gd name="T8" fmla="*/ 0 w 209"/>
                <a:gd name="T9" fmla="*/ 0 h 18"/>
                <a:gd name="T10" fmla="*/ 0 w 209"/>
                <a:gd name="T11" fmla="*/ 0 h 18"/>
                <a:gd name="T12" fmla="*/ 0 w 209"/>
                <a:gd name="T13" fmla="*/ 0 h 18"/>
                <a:gd name="T14" fmla="*/ 0 w 209"/>
                <a:gd name="T15" fmla="*/ 0 h 18"/>
                <a:gd name="T16" fmla="*/ 0 w 209"/>
                <a:gd name="T17" fmla="*/ 0 h 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9" h="18">
                  <a:moveTo>
                    <a:pt x="112" y="18"/>
                  </a:moveTo>
                  <a:lnTo>
                    <a:pt x="209" y="18"/>
                  </a:lnTo>
                  <a:lnTo>
                    <a:pt x="209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6"/>
            <p:cNvSpPr>
              <a:spLocks/>
            </p:cNvSpPr>
            <p:nvPr/>
          </p:nvSpPr>
          <p:spPr bwMode="auto">
            <a:xfrm>
              <a:off x="4995" y="409"/>
              <a:ext cx="10" cy="10"/>
            </a:xfrm>
            <a:custGeom>
              <a:avLst/>
              <a:gdLst>
                <a:gd name="T0" fmla="*/ 0 w 32"/>
                <a:gd name="T1" fmla="*/ 0 h 30"/>
                <a:gd name="T2" fmla="*/ 0 w 32"/>
                <a:gd name="T3" fmla="*/ 0 h 30"/>
                <a:gd name="T4" fmla="*/ 0 w 32"/>
                <a:gd name="T5" fmla="*/ 0 h 30"/>
                <a:gd name="T6" fmla="*/ 0 w 32"/>
                <a:gd name="T7" fmla="*/ 0 h 30"/>
                <a:gd name="T8" fmla="*/ 0 w 32"/>
                <a:gd name="T9" fmla="*/ 0 h 30"/>
                <a:gd name="T10" fmla="*/ 0 w 32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" h="30">
                  <a:moveTo>
                    <a:pt x="32" y="24"/>
                  </a:moveTo>
                  <a:lnTo>
                    <a:pt x="18" y="0"/>
                  </a:lnTo>
                  <a:lnTo>
                    <a:pt x="0" y="4"/>
                  </a:lnTo>
                  <a:lnTo>
                    <a:pt x="15" y="30"/>
                  </a:lnTo>
                  <a:lnTo>
                    <a:pt x="3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7"/>
            <p:cNvSpPr>
              <a:spLocks/>
            </p:cNvSpPr>
            <p:nvPr/>
          </p:nvSpPr>
          <p:spPr bwMode="auto">
            <a:xfrm>
              <a:off x="4843" y="465"/>
              <a:ext cx="25" cy="14"/>
            </a:xfrm>
            <a:custGeom>
              <a:avLst/>
              <a:gdLst>
                <a:gd name="T0" fmla="*/ 0 w 73"/>
                <a:gd name="T1" fmla="*/ 0 h 42"/>
                <a:gd name="T2" fmla="*/ 0 w 73"/>
                <a:gd name="T3" fmla="*/ 0 h 42"/>
                <a:gd name="T4" fmla="*/ 0 w 73"/>
                <a:gd name="T5" fmla="*/ 0 h 42"/>
                <a:gd name="T6" fmla="*/ 0 w 73"/>
                <a:gd name="T7" fmla="*/ 0 h 42"/>
                <a:gd name="T8" fmla="*/ 0 w 73"/>
                <a:gd name="T9" fmla="*/ 0 h 42"/>
                <a:gd name="T10" fmla="*/ 0 w 73"/>
                <a:gd name="T11" fmla="*/ 0 h 42"/>
                <a:gd name="T12" fmla="*/ 0 w 73"/>
                <a:gd name="T13" fmla="*/ 0 h 42"/>
                <a:gd name="T14" fmla="*/ 0 w 73"/>
                <a:gd name="T15" fmla="*/ 0 h 42"/>
                <a:gd name="T16" fmla="*/ 0 w 73"/>
                <a:gd name="T17" fmla="*/ 0 h 42"/>
                <a:gd name="T18" fmla="*/ 0 w 73"/>
                <a:gd name="T19" fmla="*/ 0 h 42"/>
                <a:gd name="T20" fmla="*/ 0 w 73"/>
                <a:gd name="T21" fmla="*/ 0 h 42"/>
                <a:gd name="T22" fmla="*/ 0 w 73"/>
                <a:gd name="T23" fmla="*/ 0 h 42"/>
                <a:gd name="T24" fmla="*/ 0 w 73"/>
                <a:gd name="T25" fmla="*/ 0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3" h="42">
                  <a:moveTo>
                    <a:pt x="0" y="26"/>
                  </a:moveTo>
                  <a:lnTo>
                    <a:pt x="0" y="42"/>
                  </a:lnTo>
                  <a:lnTo>
                    <a:pt x="45" y="42"/>
                  </a:lnTo>
                  <a:lnTo>
                    <a:pt x="61" y="35"/>
                  </a:lnTo>
                  <a:lnTo>
                    <a:pt x="68" y="26"/>
                  </a:lnTo>
                  <a:lnTo>
                    <a:pt x="71" y="16"/>
                  </a:lnTo>
                  <a:lnTo>
                    <a:pt x="73" y="6"/>
                  </a:lnTo>
                  <a:lnTo>
                    <a:pt x="55" y="0"/>
                  </a:lnTo>
                  <a:lnTo>
                    <a:pt x="52" y="13"/>
                  </a:lnTo>
                  <a:lnTo>
                    <a:pt x="50" y="22"/>
                  </a:lnTo>
                  <a:lnTo>
                    <a:pt x="38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98"/>
            <p:cNvSpPr>
              <a:spLocks/>
            </p:cNvSpPr>
            <p:nvPr/>
          </p:nvSpPr>
          <p:spPr bwMode="auto">
            <a:xfrm>
              <a:off x="4843" y="409"/>
              <a:ext cx="28" cy="56"/>
            </a:xfrm>
            <a:custGeom>
              <a:avLst/>
              <a:gdLst>
                <a:gd name="T0" fmla="*/ 0 w 84"/>
                <a:gd name="T1" fmla="*/ 0 h 168"/>
                <a:gd name="T2" fmla="*/ 0 w 84"/>
                <a:gd name="T3" fmla="*/ 0 h 168"/>
                <a:gd name="T4" fmla="*/ 0 w 84"/>
                <a:gd name="T5" fmla="*/ 0 h 168"/>
                <a:gd name="T6" fmla="*/ 0 w 84"/>
                <a:gd name="T7" fmla="*/ 0 h 168"/>
                <a:gd name="T8" fmla="*/ 0 w 84"/>
                <a:gd name="T9" fmla="*/ 0 h 168"/>
                <a:gd name="T10" fmla="*/ 0 w 84"/>
                <a:gd name="T11" fmla="*/ 0 h 168"/>
                <a:gd name="T12" fmla="*/ 0 w 84"/>
                <a:gd name="T13" fmla="*/ 0 h 168"/>
                <a:gd name="T14" fmla="*/ 0 w 84"/>
                <a:gd name="T15" fmla="*/ 0 h 168"/>
                <a:gd name="T16" fmla="*/ 0 w 84"/>
                <a:gd name="T17" fmla="*/ 0 h 168"/>
                <a:gd name="T18" fmla="*/ 0 w 84"/>
                <a:gd name="T19" fmla="*/ 0 h 168"/>
                <a:gd name="T20" fmla="*/ 0 w 84"/>
                <a:gd name="T21" fmla="*/ 0 h 168"/>
                <a:gd name="T22" fmla="*/ 0 w 84"/>
                <a:gd name="T23" fmla="*/ 0 h 168"/>
                <a:gd name="T24" fmla="*/ 0 w 84"/>
                <a:gd name="T25" fmla="*/ 0 h 168"/>
                <a:gd name="T26" fmla="*/ 0 w 84"/>
                <a:gd name="T27" fmla="*/ 0 h 168"/>
                <a:gd name="T28" fmla="*/ 0 w 84"/>
                <a:gd name="T29" fmla="*/ 0 h 168"/>
                <a:gd name="T30" fmla="*/ 0 w 84"/>
                <a:gd name="T31" fmla="*/ 0 h 168"/>
                <a:gd name="T32" fmla="*/ 0 w 84"/>
                <a:gd name="T33" fmla="*/ 0 h 168"/>
                <a:gd name="T34" fmla="*/ 0 w 84"/>
                <a:gd name="T35" fmla="*/ 0 h 168"/>
                <a:gd name="T36" fmla="*/ 0 w 84"/>
                <a:gd name="T37" fmla="*/ 0 h 168"/>
                <a:gd name="T38" fmla="*/ 0 w 84"/>
                <a:gd name="T39" fmla="*/ 0 h 168"/>
                <a:gd name="T40" fmla="*/ 0 w 84"/>
                <a:gd name="T41" fmla="*/ 0 h 168"/>
                <a:gd name="T42" fmla="*/ 0 w 84"/>
                <a:gd name="T43" fmla="*/ 0 h 168"/>
                <a:gd name="T44" fmla="*/ 0 w 84"/>
                <a:gd name="T45" fmla="*/ 0 h 168"/>
                <a:gd name="T46" fmla="*/ 0 w 84"/>
                <a:gd name="T47" fmla="*/ 0 h 168"/>
                <a:gd name="T48" fmla="*/ 0 w 84"/>
                <a:gd name="T49" fmla="*/ 0 h 168"/>
                <a:gd name="T50" fmla="*/ 0 w 84"/>
                <a:gd name="T51" fmla="*/ 0 h 168"/>
                <a:gd name="T52" fmla="*/ 0 w 84"/>
                <a:gd name="T53" fmla="*/ 0 h 168"/>
                <a:gd name="T54" fmla="*/ 0 w 84"/>
                <a:gd name="T55" fmla="*/ 0 h 168"/>
                <a:gd name="T56" fmla="*/ 0 w 84"/>
                <a:gd name="T57" fmla="*/ 0 h 168"/>
                <a:gd name="T58" fmla="*/ 0 w 84"/>
                <a:gd name="T59" fmla="*/ 0 h 168"/>
                <a:gd name="T60" fmla="*/ 0 w 84"/>
                <a:gd name="T61" fmla="*/ 0 h 168"/>
                <a:gd name="T62" fmla="*/ 0 w 84"/>
                <a:gd name="T63" fmla="*/ 0 h 168"/>
                <a:gd name="T64" fmla="*/ 0 w 84"/>
                <a:gd name="T65" fmla="*/ 0 h 168"/>
                <a:gd name="T66" fmla="*/ 0 w 84"/>
                <a:gd name="T67" fmla="*/ 0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4" h="168">
                  <a:moveTo>
                    <a:pt x="0" y="150"/>
                  </a:moveTo>
                  <a:lnTo>
                    <a:pt x="0" y="168"/>
                  </a:lnTo>
                  <a:lnTo>
                    <a:pt x="42" y="168"/>
                  </a:lnTo>
                  <a:lnTo>
                    <a:pt x="42" y="116"/>
                  </a:lnTo>
                  <a:lnTo>
                    <a:pt x="58" y="127"/>
                  </a:lnTo>
                  <a:lnTo>
                    <a:pt x="70" y="134"/>
                  </a:lnTo>
                  <a:lnTo>
                    <a:pt x="84" y="117"/>
                  </a:lnTo>
                  <a:lnTo>
                    <a:pt x="63" y="107"/>
                  </a:lnTo>
                  <a:lnTo>
                    <a:pt x="42" y="88"/>
                  </a:lnTo>
                  <a:lnTo>
                    <a:pt x="78" y="88"/>
                  </a:lnTo>
                  <a:lnTo>
                    <a:pt x="78" y="71"/>
                  </a:lnTo>
                  <a:lnTo>
                    <a:pt x="35" y="71"/>
                  </a:lnTo>
                  <a:lnTo>
                    <a:pt x="35" y="46"/>
                  </a:lnTo>
                  <a:lnTo>
                    <a:pt x="73" y="46"/>
                  </a:lnTo>
                  <a:lnTo>
                    <a:pt x="73" y="29"/>
                  </a:lnTo>
                  <a:lnTo>
                    <a:pt x="35" y="29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18" y="29"/>
                  </a:lnTo>
                  <a:lnTo>
                    <a:pt x="0" y="29"/>
                  </a:lnTo>
                  <a:lnTo>
                    <a:pt x="0" y="46"/>
                  </a:lnTo>
                  <a:lnTo>
                    <a:pt x="18" y="46"/>
                  </a:lnTo>
                  <a:lnTo>
                    <a:pt x="18" y="71"/>
                  </a:lnTo>
                  <a:lnTo>
                    <a:pt x="0" y="71"/>
                  </a:lnTo>
                  <a:lnTo>
                    <a:pt x="0" y="88"/>
                  </a:lnTo>
                  <a:lnTo>
                    <a:pt x="21" y="88"/>
                  </a:lnTo>
                  <a:lnTo>
                    <a:pt x="29" y="98"/>
                  </a:lnTo>
                  <a:lnTo>
                    <a:pt x="42" y="113"/>
                  </a:lnTo>
                  <a:lnTo>
                    <a:pt x="0" y="113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26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9"/>
            <p:cNvSpPr>
              <a:spLocks/>
            </p:cNvSpPr>
            <p:nvPr/>
          </p:nvSpPr>
          <p:spPr bwMode="auto">
            <a:xfrm>
              <a:off x="4817" y="409"/>
              <a:ext cx="26" cy="70"/>
            </a:xfrm>
            <a:custGeom>
              <a:avLst/>
              <a:gdLst>
                <a:gd name="T0" fmla="*/ 0 w 78"/>
                <a:gd name="T1" fmla="*/ 0 h 209"/>
                <a:gd name="T2" fmla="*/ 0 w 78"/>
                <a:gd name="T3" fmla="*/ 0 h 209"/>
                <a:gd name="T4" fmla="*/ 0 w 78"/>
                <a:gd name="T5" fmla="*/ 0 h 209"/>
                <a:gd name="T6" fmla="*/ 0 w 78"/>
                <a:gd name="T7" fmla="*/ 0 h 209"/>
                <a:gd name="T8" fmla="*/ 0 w 78"/>
                <a:gd name="T9" fmla="*/ 0 h 209"/>
                <a:gd name="T10" fmla="*/ 0 w 78"/>
                <a:gd name="T11" fmla="*/ 0 h 209"/>
                <a:gd name="T12" fmla="*/ 0 w 78"/>
                <a:gd name="T13" fmla="*/ 0 h 209"/>
                <a:gd name="T14" fmla="*/ 0 w 78"/>
                <a:gd name="T15" fmla="*/ 0 h 209"/>
                <a:gd name="T16" fmla="*/ 0 w 78"/>
                <a:gd name="T17" fmla="*/ 0 h 209"/>
                <a:gd name="T18" fmla="*/ 0 w 78"/>
                <a:gd name="T19" fmla="*/ 0 h 209"/>
                <a:gd name="T20" fmla="*/ 0 w 78"/>
                <a:gd name="T21" fmla="*/ 0 h 209"/>
                <a:gd name="T22" fmla="*/ 0 w 78"/>
                <a:gd name="T23" fmla="*/ 0 h 209"/>
                <a:gd name="T24" fmla="*/ 0 w 78"/>
                <a:gd name="T25" fmla="*/ 0 h 209"/>
                <a:gd name="T26" fmla="*/ 0 w 78"/>
                <a:gd name="T27" fmla="*/ 0 h 209"/>
                <a:gd name="T28" fmla="*/ 0 w 78"/>
                <a:gd name="T29" fmla="*/ 0 h 209"/>
                <a:gd name="T30" fmla="*/ 0 w 78"/>
                <a:gd name="T31" fmla="*/ 0 h 209"/>
                <a:gd name="T32" fmla="*/ 0 w 78"/>
                <a:gd name="T33" fmla="*/ 0 h 209"/>
                <a:gd name="T34" fmla="*/ 0 w 78"/>
                <a:gd name="T35" fmla="*/ 0 h 209"/>
                <a:gd name="T36" fmla="*/ 0 w 78"/>
                <a:gd name="T37" fmla="*/ 0 h 209"/>
                <a:gd name="T38" fmla="*/ 0 w 78"/>
                <a:gd name="T39" fmla="*/ 0 h 209"/>
                <a:gd name="T40" fmla="*/ 0 w 78"/>
                <a:gd name="T41" fmla="*/ 0 h 209"/>
                <a:gd name="T42" fmla="*/ 0 w 78"/>
                <a:gd name="T43" fmla="*/ 0 h 209"/>
                <a:gd name="T44" fmla="*/ 0 w 78"/>
                <a:gd name="T45" fmla="*/ 0 h 209"/>
                <a:gd name="T46" fmla="*/ 0 w 78"/>
                <a:gd name="T47" fmla="*/ 0 h 209"/>
                <a:gd name="T48" fmla="*/ 0 w 78"/>
                <a:gd name="T49" fmla="*/ 0 h 209"/>
                <a:gd name="T50" fmla="*/ 0 w 78"/>
                <a:gd name="T51" fmla="*/ 0 h 209"/>
                <a:gd name="T52" fmla="*/ 0 w 78"/>
                <a:gd name="T53" fmla="*/ 0 h 209"/>
                <a:gd name="T54" fmla="*/ 0 w 78"/>
                <a:gd name="T55" fmla="*/ 0 h 209"/>
                <a:gd name="T56" fmla="*/ 0 w 78"/>
                <a:gd name="T57" fmla="*/ 0 h 209"/>
                <a:gd name="T58" fmla="*/ 0 w 78"/>
                <a:gd name="T59" fmla="*/ 0 h 209"/>
                <a:gd name="T60" fmla="*/ 0 w 78"/>
                <a:gd name="T61" fmla="*/ 0 h 209"/>
                <a:gd name="T62" fmla="*/ 0 w 78"/>
                <a:gd name="T63" fmla="*/ 0 h 209"/>
                <a:gd name="T64" fmla="*/ 0 w 78"/>
                <a:gd name="T65" fmla="*/ 0 h 209"/>
                <a:gd name="T66" fmla="*/ 0 w 78"/>
                <a:gd name="T67" fmla="*/ 0 h 209"/>
                <a:gd name="T68" fmla="*/ 0 w 78"/>
                <a:gd name="T69" fmla="*/ 0 h 209"/>
                <a:gd name="T70" fmla="*/ 0 w 78"/>
                <a:gd name="T71" fmla="*/ 0 h 209"/>
                <a:gd name="T72" fmla="*/ 0 w 78"/>
                <a:gd name="T73" fmla="*/ 0 h 209"/>
                <a:gd name="T74" fmla="*/ 0 w 78"/>
                <a:gd name="T75" fmla="*/ 0 h 209"/>
                <a:gd name="T76" fmla="*/ 0 w 78"/>
                <a:gd name="T77" fmla="*/ 0 h 209"/>
                <a:gd name="T78" fmla="*/ 0 w 78"/>
                <a:gd name="T79" fmla="*/ 0 h 209"/>
                <a:gd name="T80" fmla="*/ 0 w 78"/>
                <a:gd name="T81" fmla="*/ 0 h 209"/>
                <a:gd name="T82" fmla="*/ 0 w 78"/>
                <a:gd name="T83" fmla="*/ 0 h 209"/>
                <a:gd name="T84" fmla="*/ 0 w 78"/>
                <a:gd name="T85" fmla="*/ 0 h 2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8" h="209">
                  <a:moveTo>
                    <a:pt x="78" y="44"/>
                  </a:moveTo>
                  <a:lnTo>
                    <a:pt x="78" y="27"/>
                  </a:lnTo>
                  <a:lnTo>
                    <a:pt x="63" y="27"/>
                  </a:lnTo>
                  <a:lnTo>
                    <a:pt x="63" y="0"/>
                  </a:lnTo>
                  <a:lnTo>
                    <a:pt x="45" y="0"/>
                  </a:lnTo>
                  <a:lnTo>
                    <a:pt x="45" y="27"/>
                  </a:lnTo>
                  <a:lnTo>
                    <a:pt x="11" y="27"/>
                  </a:lnTo>
                  <a:lnTo>
                    <a:pt x="11" y="44"/>
                  </a:lnTo>
                  <a:lnTo>
                    <a:pt x="45" y="44"/>
                  </a:lnTo>
                  <a:lnTo>
                    <a:pt x="45" y="69"/>
                  </a:lnTo>
                  <a:lnTo>
                    <a:pt x="9" y="69"/>
                  </a:lnTo>
                  <a:lnTo>
                    <a:pt x="9" y="86"/>
                  </a:lnTo>
                  <a:lnTo>
                    <a:pt x="42" y="86"/>
                  </a:lnTo>
                  <a:lnTo>
                    <a:pt x="21" y="105"/>
                  </a:lnTo>
                  <a:lnTo>
                    <a:pt x="0" y="116"/>
                  </a:lnTo>
                  <a:lnTo>
                    <a:pt x="0" y="122"/>
                  </a:lnTo>
                  <a:lnTo>
                    <a:pt x="12" y="132"/>
                  </a:lnTo>
                  <a:lnTo>
                    <a:pt x="24" y="125"/>
                  </a:lnTo>
                  <a:lnTo>
                    <a:pt x="35" y="116"/>
                  </a:lnTo>
                  <a:lnTo>
                    <a:pt x="35" y="190"/>
                  </a:lnTo>
                  <a:lnTo>
                    <a:pt x="41" y="202"/>
                  </a:lnTo>
                  <a:lnTo>
                    <a:pt x="54" y="209"/>
                  </a:lnTo>
                  <a:lnTo>
                    <a:pt x="78" y="209"/>
                  </a:lnTo>
                  <a:lnTo>
                    <a:pt x="78" y="193"/>
                  </a:lnTo>
                  <a:lnTo>
                    <a:pt x="63" y="193"/>
                  </a:lnTo>
                  <a:lnTo>
                    <a:pt x="55" y="189"/>
                  </a:lnTo>
                  <a:lnTo>
                    <a:pt x="51" y="177"/>
                  </a:lnTo>
                  <a:lnTo>
                    <a:pt x="51" y="166"/>
                  </a:lnTo>
                  <a:lnTo>
                    <a:pt x="78" y="166"/>
                  </a:lnTo>
                  <a:lnTo>
                    <a:pt x="78" y="148"/>
                  </a:lnTo>
                  <a:lnTo>
                    <a:pt x="51" y="148"/>
                  </a:lnTo>
                  <a:lnTo>
                    <a:pt x="51" y="125"/>
                  </a:lnTo>
                  <a:lnTo>
                    <a:pt x="78" y="125"/>
                  </a:lnTo>
                  <a:lnTo>
                    <a:pt x="78" y="111"/>
                  </a:lnTo>
                  <a:lnTo>
                    <a:pt x="44" y="111"/>
                  </a:lnTo>
                  <a:lnTo>
                    <a:pt x="54" y="96"/>
                  </a:lnTo>
                  <a:lnTo>
                    <a:pt x="63" y="86"/>
                  </a:lnTo>
                  <a:lnTo>
                    <a:pt x="78" y="86"/>
                  </a:lnTo>
                  <a:lnTo>
                    <a:pt x="78" y="69"/>
                  </a:lnTo>
                  <a:lnTo>
                    <a:pt x="63" y="69"/>
                  </a:lnTo>
                  <a:lnTo>
                    <a:pt x="63" y="44"/>
                  </a:lnTo>
                  <a:lnTo>
                    <a:pt x="78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100"/>
            <p:cNvSpPr>
              <a:spLocks/>
            </p:cNvSpPr>
            <p:nvPr/>
          </p:nvSpPr>
          <p:spPr bwMode="auto">
            <a:xfrm>
              <a:off x="4817" y="448"/>
              <a:ext cx="2" cy="2"/>
            </a:xfrm>
            <a:custGeom>
              <a:avLst/>
              <a:gdLst>
                <a:gd name="T0" fmla="*/ 1073741824 w 1"/>
                <a:gd name="T1" fmla="*/ 0 h 6"/>
                <a:gd name="T2" fmla="*/ 1073741824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1073741824 w 1"/>
                <a:gd name="T9" fmla="*/ 0 h 6"/>
                <a:gd name="T10" fmla="*/ 1073741824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101"/>
            <p:cNvSpPr>
              <a:spLocks/>
            </p:cNvSpPr>
            <p:nvPr/>
          </p:nvSpPr>
          <p:spPr bwMode="auto">
            <a:xfrm>
              <a:off x="4817" y="455"/>
              <a:ext cx="2" cy="4"/>
            </a:xfrm>
            <a:custGeom>
              <a:avLst/>
              <a:gdLst>
                <a:gd name="T0" fmla="*/ 1073741824 w 1"/>
                <a:gd name="T1" fmla="*/ 0 h 11"/>
                <a:gd name="T2" fmla="*/ 1073741824 w 1"/>
                <a:gd name="T3" fmla="*/ 0 h 11"/>
                <a:gd name="T4" fmla="*/ 0 w 1"/>
                <a:gd name="T5" fmla="*/ 0 h 11"/>
                <a:gd name="T6" fmla="*/ 0 w 1"/>
                <a:gd name="T7" fmla="*/ 0 h 11"/>
                <a:gd name="T8" fmla="*/ 1073741824 w 1"/>
                <a:gd name="T9" fmla="*/ 0 h 11"/>
                <a:gd name="T10" fmla="*/ 1073741824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" h="11">
                  <a:moveTo>
                    <a:pt x="1" y="1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102"/>
            <p:cNvSpPr>
              <a:spLocks/>
            </p:cNvSpPr>
            <p:nvPr/>
          </p:nvSpPr>
          <p:spPr bwMode="auto">
            <a:xfrm>
              <a:off x="4803" y="410"/>
              <a:ext cx="14" cy="12"/>
            </a:xfrm>
            <a:custGeom>
              <a:avLst/>
              <a:gdLst>
                <a:gd name="T0" fmla="*/ 0 w 42"/>
                <a:gd name="T1" fmla="*/ 0 h 36"/>
                <a:gd name="T2" fmla="*/ 0 w 42"/>
                <a:gd name="T3" fmla="*/ 0 h 36"/>
                <a:gd name="T4" fmla="*/ 0 w 42"/>
                <a:gd name="T5" fmla="*/ 0 h 36"/>
                <a:gd name="T6" fmla="*/ 0 w 42"/>
                <a:gd name="T7" fmla="*/ 0 h 36"/>
                <a:gd name="T8" fmla="*/ 0 w 42"/>
                <a:gd name="T9" fmla="*/ 0 h 36"/>
                <a:gd name="T10" fmla="*/ 0 w 42"/>
                <a:gd name="T11" fmla="*/ 0 h 36"/>
                <a:gd name="T12" fmla="*/ 0 w 42"/>
                <a:gd name="T13" fmla="*/ 0 h 36"/>
                <a:gd name="T14" fmla="*/ 0 w 42"/>
                <a:gd name="T15" fmla="*/ 0 h 36"/>
                <a:gd name="T16" fmla="*/ 0 w 42"/>
                <a:gd name="T17" fmla="*/ 0 h 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" h="36">
                  <a:moveTo>
                    <a:pt x="42" y="23"/>
                  </a:moveTo>
                  <a:lnTo>
                    <a:pt x="42" y="20"/>
                  </a:lnTo>
                  <a:lnTo>
                    <a:pt x="29" y="10"/>
                  </a:lnTo>
                  <a:lnTo>
                    <a:pt x="12" y="0"/>
                  </a:lnTo>
                  <a:lnTo>
                    <a:pt x="0" y="14"/>
                  </a:lnTo>
                  <a:lnTo>
                    <a:pt x="17" y="23"/>
                  </a:lnTo>
                  <a:lnTo>
                    <a:pt x="32" y="36"/>
                  </a:lnTo>
                  <a:lnTo>
                    <a:pt x="4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103"/>
            <p:cNvSpPr>
              <a:spLocks/>
            </p:cNvSpPr>
            <p:nvPr/>
          </p:nvSpPr>
          <p:spPr bwMode="auto">
            <a:xfrm>
              <a:off x="4800" y="452"/>
              <a:ext cx="17" cy="27"/>
            </a:xfrm>
            <a:custGeom>
              <a:avLst/>
              <a:gdLst>
                <a:gd name="T0" fmla="*/ 0 w 52"/>
                <a:gd name="T1" fmla="*/ 0 h 80"/>
                <a:gd name="T2" fmla="*/ 0 w 52"/>
                <a:gd name="T3" fmla="*/ 0 h 80"/>
                <a:gd name="T4" fmla="*/ 0 w 52"/>
                <a:gd name="T5" fmla="*/ 0 h 80"/>
                <a:gd name="T6" fmla="*/ 0 w 52"/>
                <a:gd name="T7" fmla="*/ 0 h 80"/>
                <a:gd name="T8" fmla="*/ 0 w 52"/>
                <a:gd name="T9" fmla="*/ 0 h 80"/>
                <a:gd name="T10" fmla="*/ 0 w 52"/>
                <a:gd name="T11" fmla="*/ 0 h 80"/>
                <a:gd name="T12" fmla="*/ 0 w 52"/>
                <a:gd name="T13" fmla="*/ 0 h 80"/>
                <a:gd name="T14" fmla="*/ 0 w 52"/>
                <a:gd name="T15" fmla="*/ 0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80">
                  <a:moveTo>
                    <a:pt x="52" y="19"/>
                  </a:moveTo>
                  <a:lnTo>
                    <a:pt x="52" y="8"/>
                  </a:lnTo>
                  <a:lnTo>
                    <a:pt x="46" y="0"/>
                  </a:lnTo>
                  <a:lnTo>
                    <a:pt x="25" y="35"/>
                  </a:lnTo>
                  <a:lnTo>
                    <a:pt x="0" y="68"/>
                  </a:lnTo>
                  <a:lnTo>
                    <a:pt x="13" y="80"/>
                  </a:lnTo>
                  <a:lnTo>
                    <a:pt x="52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104"/>
            <p:cNvSpPr>
              <a:spLocks/>
            </p:cNvSpPr>
            <p:nvPr/>
          </p:nvSpPr>
          <p:spPr bwMode="auto">
            <a:xfrm>
              <a:off x="4799" y="431"/>
              <a:ext cx="16" cy="12"/>
            </a:xfrm>
            <a:custGeom>
              <a:avLst/>
              <a:gdLst>
                <a:gd name="T0" fmla="*/ 0 w 47"/>
                <a:gd name="T1" fmla="*/ 0 h 37"/>
                <a:gd name="T2" fmla="*/ 0 w 47"/>
                <a:gd name="T3" fmla="*/ 0 h 37"/>
                <a:gd name="T4" fmla="*/ 0 w 47"/>
                <a:gd name="T5" fmla="*/ 0 h 37"/>
                <a:gd name="T6" fmla="*/ 0 w 47"/>
                <a:gd name="T7" fmla="*/ 0 h 37"/>
                <a:gd name="T8" fmla="*/ 0 w 47"/>
                <a:gd name="T9" fmla="*/ 0 h 37"/>
                <a:gd name="T10" fmla="*/ 0 w 47"/>
                <a:gd name="T11" fmla="*/ 0 h 37"/>
                <a:gd name="T12" fmla="*/ 0 w 47"/>
                <a:gd name="T13" fmla="*/ 0 h 37"/>
                <a:gd name="T14" fmla="*/ 0 w 4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" h="37">
                  <a:moveTo>
                    <a:pt x="0" y="13"/>
                  </a:moveTo>
                  <a:lnTo>
                    <a:pt x="20" y="24"/>
                  </a:lnTo>
                  <a:lnTo>
                    <a:pt x="37" y="37"/>
                  </a:lnTo>
                  <a:lnTo>
                    <a:pt x="47" y="21"/>
                  </a:lnTo>
                  <a:lnTo>
                    <a:pt x="30" y="8"/>
                  </a:lnTo>
                  <a:lnTo>
                    <a:pt x="14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105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5" h="100">
                  <a:moveTo>
                    <a:pt x="0" y="0"/>
                  </a:move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106"/>
            <p:cNvSpPr>
              <a:spLocks/>
            </p:cNvSpPr>
            <p:nvPr/>
          </p:nvSpPr>
          <p:spPr bwMode="auto">
            <a:xfrm>
              <a:off x="4716" y="409"/>
              <a:ext cx="72" cy="41"/>
            </a:xfrm>
            <a:custGeom>
              <a:avLst/>
              <a:gdLst>
                <a:gd name="T0" fmla="*/ 0 w 215"/>
                <a:gd name="T1" fmla="*/ 0 h 122"/>
                <a:gd name="T2" fmla="*/ 0 w 215"/>
                <a:gd name="T3" fmla="*/ 0 h 122"/>
                <a:gd name="T4" fmla="*/ 0 w 215"/>
                <a:gd name="T5" fmla="*/ 0 h 122"/>
                <a:gd name="T6" fmla="*/ 0 w 215"/>
                <a:gd name="T7" fmla="*/ 0 h 122"/>
                <a:gd name="T8" fmla="*/ 0 w 215"/>
                <a:gd name="T9" fmla="*/ 0 h 122"/>
                <a:gd name="T10" fmla="*/ 0 w 215"/>
                <a:gd name="T11" fmla="*/ 0 h 122"/>
                <a:gd name="T12" fmla="*/ 0 w 215"/>
                <a:gd name="T13" fmla="*/ 0 h 122"/>
                <a:gd name="T14" fmla="*/ 0 w 215"/>
                <a:gd name="T15" fmla="*/ 0 h 122"/>
                <a:gd name="T16" fmla="*/ 0 w 215"/>
                <a:gd name="T17" fmla="*/ 0 h 122"/>
                <a:gd name="T18" fmla="*/ 0 w 215"/>
                <a:gd name="T19" fmla="*/ 0 h 122"/>
                <a:gd name="T20" fmla="*/ 0 w 215"/>
                <a:gd name="T21" fmla="*/ 0 h 122"/>
                <a:gd name="T22" fmla="*/ 0 w 215"/>
                <a:gd name="T23" fmla="*/ 0 h 122"/>
                <a:gd name="T24" fmla="*/ 0 w 215"/>
                <a:gd name="T25" fmla="*/ 0 h 122"/>
                <a:gd name="T26" fmla="*/ 0 w 215"/>
                <a:gd name="T27" fmla="*/ 0 h 122"/>
                <a:gd name="T28" fmla="*/ 0 w 215"/>
                <a:gd name="T29" fmla="*/ 0 h 122"/>
                <a:gd name="T30" fmla="*/ 0 w 215"/>
                <a:gd name="T31" fmla="*/ 0 h 122"/>
                <a:gd name="T32" fmla="*/ 0 w 215"/>
                <a:gd name="T33" fmla="*/ 0 h 122"/>
                <a:gd name="T34" fmla="*/ 0 w 215"/>
                <a:gd name="T35" fmla="*/ 0 h 122"/>
                <a:gd name="T36" fmla="*/ 0 w 215"/>
                <a:gd name="T37" fmla="*/ 0 h 122"/>
                <a:gd name="T38" fmla="*/ 0 w 215"/>
                <a:gd name="T39" fmla="*/ 0 h 122"/>
                <a:gd name="T40" fmla="*/ 0 w 215"/>
                <a:gd name="T41" fmla="*/ 0 h 122"/>
                <a:gd name="T42" fmla="*/ 0 w 215"/>
                <a:gd name="T43" fmla="*/ 0 h 122"/>
                <a:gd name="T44" fmla="*/ 0 w 215"/>
                <a:gd name="T45" fmla="*/ 0 h 122"/>
                <a:gd name="T46" fmla="*/ 0 w 215"/>
                <a:gd name="T47" fmla="*/ 0 h 122"/>
                <a:gd name="T48" fmla="*/ 0 w 215"/>
                <a:gd name="T49" fmla="*/ 0 h 122"/>
                <a:gd name="T50" fmla="*/ 0 w 215"/>
                <a:gd name="T51" fmla="*/ 0 h 122"/>
                <a:gd name="T52" fmla="*/ 0 w 215"/>
                <a:gd name="T53" fmla="*/ 0 h 122"/>
                <a:gd name="T54" fmla="*/ 0 w 215"/>
                <a:gd name="T55" fmla="*/ 0 h 122"/>
                <a:gd name="T56" fmla="*/ 0 w 215"/>
                <a:gd name="T57" fmla="*/ 0 h 122"/>
                <a:gd name="T58" fmla="*/ 0 w 215"/>
                <a:gd name="T59" fmla="*/ 0 h 122"/>
                <a:gd name="T60" fmla="*/ 0 w 215"/>
                <a:gd name="T61" fmla="*/ 0 h 122"/>
                <a:gd name="T62" fmla="*/ 0 w 215"/>
                <a:gd name="T63" fmla="*/ 0 h 122"/>
                <a:gd name="T64" fmla="*/ 0 w 215"/>
                <a:gd name="T65" fmla="*/ 0 h 1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15" h="122">
                  <a:moveTo>
                    <a:pt x="37" y="108"/>
                  </a:moveTo>
                  <a:lnTo>
                    <a:pt x="96" y="67"/>
                  </a:lnTo>
                  <a:lnTo>
                    <a:pt x="96" y="108"/>
                  </a:lnTo>
                  <a:lnTo>
                    <a:pt x="114" y="108"/>
                  </a:lnTo>
                  <a:lnTo>
                    <a:pt x="114" y="62"/>
                  </a:lnTo>
                  <a:lnTo>
                    <a:pt x="133" y="79"/>
                  </a:lnTo>
                  <a:lnTo>
                    <a:pt x="200" y="122"/>
                  </a:lnTo>
                  <a:lnTo>
                    <a:pt x="215" y="106"/>
                  </a:lnTo>
                  <a:lnTo>
                    <a:pt x="172" y="89"/>
                  </a:lnTo>
                  <a:lnTo>
                    <a:pt x="133" y="62"/>
                  </a:lnTo>
                  <a:lnTo>
                    <a:pt x="209" y="62"/>
                  </a:lnTo>
                  <a:lnTo>
                    <a:pt x="209" y="46"/>
                  </a:lnTo>
                  <a:lnTo>
                    <a:pt x="114" y="46"/>
                  </a:lnTo>
                  <a:lnTo>
                    <a:pt x="114" y="24"/>
                  </a:lnTo>
                  <a:lnTo>
                    <a:pt x="141" y="18"/>
                  </a:lnTo>
                  <a:lnTo>
                    <a:pt x="167" y="17"/>
                  </a:lnTo>
                  <a:lnTo>
                    <a:pt x="177" y="17"/>
                  </a:lnTo>
                  <a:lnTo>
                    <a:pt x="174" y="10"/>
                  </a:lnTo>
                  <a:lnTo>
                    <a:pt x="163" y="0"/>
                  </a:lnTo>
                  <a:lnTo>
                    <a:pt x="96" y="8"/>
                  </a:lnTo>
                  <a:lnTo>
                    <a:pt x="24" y="11"/>
                  </a:lnTo>
                  <a:lnTo>
                    <a:pt x="36" y="27"/>
                  </a:lnTo>
                  <a:lnTo>
                    <a:pt x="65" y="26"/>
                  </a:lnTo>
                  <a:lnTo>
                    <a:pt x="96" y="24"/>
                  </a:lnTo>
                  <a:lnTo>
                    <a:pt x="98" y="46"/>
                  </a:lnTo>
                  <a:lnTo>
                    <a:pt x="1" y="46"/>
                  </a:lnTo>
                  <a:lnTo>
                    <a:pt x="1" y="62"/>
                  </a:lnTo>
                  <a:lnTo>
                    <a:pt x="85" y="62"/>
                  </a:lnTo>
                  <a:lnTo>
                    <a:pt x="43" y="89"/>
                  </a:lnTo>
                  <a:lnTo>
                    <a:pt x="0" y="103"/>
                  </a:lnTo>
                  <a:lnTo>
                    <a:pt x="16" y="122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78" name="Freeform 107"/>
            <p:cNvSpPr>
              <a:spLocks/>
            </p:cNvSpPr>
            <p:nvPr/>
          </p:nvSpPr>
          <p:spPr bwMode="auto">
            <a:xfrm>
              <a:off x="4736" y="467"/>
              <a:ext cx="33" cy="6"/>
            </a:xfrm>
            <a:custGeom>
              <a:avLst/>
              <a:gdLst>
                <a:gd name="T0" fmla="*/ 0 w 101"/>
                <a:gd name="T1" fmla="*/ 0 h 18"/>
                <a:gd name="T2" fmla="*/ 0 w 101"/>
                <a:gd name="T3" fmla="*/ 0 h 18"/>
                <a:gd name="T4" fmla="*/ 0 w 101"/>
                <a:gd name="T5" fmla="*/ 0 h 18"/>
                <a:gd name="T6" fmla="*/ 0 w 101"/>
                <a:gd name="T7" fmla="*/ 0 h 18"/>
                <a:gd name="T8" fmla="*/ 0 w 101"/>
                <a:gd name="T9" fmla="*/ 0 h 18"/>
                <a:gd name="T10" fmla="*/ 0 w 101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" h="18">
                  <a:moveTo>
                    <a:pt x="0" y="0"/>
                  </a:moveTo>
                  <a:lnTo>
                    <a:pt x="101" y="0"/>
                  </a:lnTo>
                  <a:lnTo>
                    <a:pt x="101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79" name="Freeform 108"/>
            <p:cNvSpPr>
              <a:spLocks/>
            </p:cNvSpPr>
            <p:nvPr/>
          </p:nvSpPr>
          <p:spPr bwMode="auto">
            <a:xfrm>
              <a:off x="4736" y="453"/>
              <a:ext cx="33" cy="8"/>
            </a:xfrm>
            <a:custGeom>
              <a:avLst/>
              <a:gdLst>
                <a:gd name="T0" fmla="*/ 0 w 101"/>
                <a:gd name="T1" fmla="*/ 0 h 22"/>
                <a:gd name="T2" fmla="*/ 0 w 101"/>
                <a:gd name="T3" fmla="*/ 0 h 22"/>
                <a:gd name="T4" fmla="*/ 0 w 101"/>
                <a:gd name="T5" fmla="*/ 0 h 22"/>
                <a:gd name="T6" fmla="*/ 0 w 101"/>
                <a:gd name="T7" fmla="*/ 0 h 22"/>
                <a:gd name="T8" fmla="*/ 0 w 101"/>
                <a:gd name="T9" fmla="*/ 0 h 22"/>
                <a:gd name="T10" fmla="*/ 0 w 10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" h="22">
                  <a:moveTo>
                    <a:pt x="0" y="0"/>
                  </a:moveTo>
                  <a:lnTo>
                    <a:pt x="101" y="0"/>
                  </a:lnTo>
                  <a:lnTo>
                    <a:pt x="101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109"/>
            <p:cNvSpPr>
              <a:spLocks/>
            </p:cNvSpPr>
            <p:nvPr/>
          </p:nvSpPr>
          <p:spPr bwMode="auto">
            <a:xfrm>
              <a:off x="4731" y="448"/>
              <a:ext cx="44" cy="33"/>
            </a:xfrm>
            <a:custGeom>
              <a:avLst/>
              <a:gdLst>
                <a:gd name="T0" fmla="*/ 0 w 135"/>
                <a:gd name="T1" fmla="*/ 0 h 100"/>
                <a:gd name="T2" fmla="*/ 0 w 135"/>
                <a:gd name="T3" fmla="*/ 0 h 100"/>
                <a:gd name="T4" fmla="*/ 0 w 135"/>
                <a:gd name="T5" fmla="*/ 0 h 100"/>
                <a:gd name="T6" fmla="*/ 0 w 135"/>
                <a:gd name="T7" fmla="*/ 0 h 100"/>
                <a:gd name="T8" fmla="*/ 0 w 135"/>
                <a:gd name="T9" fmla="*/ 0 h 100"/>
                <a:gd name="T10" fmla="*/ 0 w 135"/>
                <a:gd name="T11" fmla="*/ 0 h 100"/>
                <a:gd name="T12" fmla="*/ 0 w 135"/>
                <a:gd name="T13" fmla="*/ 0 h 100"/>
                <a:gd name="T14" fmla="*/ 0 w 135"/>
                <a:gd name="T15" fmla="*/ 0 h 100"/>
                <a:gd name="T16" fmla="*/ 0 w 135"/>
                <a:gd name="T17" fmla="*/ 0 h 100"/>
                <a:gd name="T18" fmla="*/ 0 w 135"/>
                <a:gd name="T19" fmla="*/ 0 h 100"/>
                <a:gd name="T20" fmla="*/ 0 w 135"/>
                <a:gd name="T21" fmla="*/ 0 h 100"/>
                <a:gd name="T22" fmla="*/ 0 w 135"/>
                <a:gd name="T23" fmla="*/ 0 h 100"/>
                <a:gd name="T24" fmla="*/ 0 w 135"/>
                <a:gd name="T25" fmla="*/ 0 h 100"/>
                <a:gd name="T26" fmla="*/ 0 w 135"/>
                <a:gd name="T27" fmla="*/ 0 h 100"/>
                <a:gd name="T28" fmla="*/ 0 w 135"/>
                <a:gd name="T29" fmla="*/ 0 h 100"/>
                <a:gd name="T30" fmla="*/ 0 w 135"/>
                <a:gd name="T31" fmla="*/ 0 h 10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5" h="100">
                  <a:moveTo>
                    <a:pt x="0" y="0"/>
                  </a:moveTo>
                  <a:lnTo>
                    <a:pt x="0" y="100"/>
                  </a:lnTo>
                  <a:lnTo>
                    <a:pt x="17" y="100"/>
                  </a:lnTo>
                  <a:lnTo>
                    <a:pt x="17" y="93"/>
                  </a:lnTo>
                  <a:lnTo>
                    <a:pt x="118" y="93"/>
                  </a:lnTo>
                  <a:lnTo>
                    <a:pt x="118" y="100"/>
                  </a:lnTo>
                  <a:lnTo>
                    <a:pt x="135" y="100"/>
                  </a:lnTo>
                  <a:lnTo>
                    <a:pt x="135" y="0"/>
                  </a:lnTo>
                  <a:lnTo>
                    <a:pt x="135" y="100"/>
                  </a:lnTo>
                  <a:lnTo>
                    <a:pt x="118" y="100"/>
                  </a:lnTo>
                  <a:lnTo>
                    <a:pt x="118" y="93"/>
                  </a:lnTo>
                  <a:lnTo>
                    <a:pt x="17" y="93"/>
                  </a:lnTo>
                  <a:lnTo>
                    <a:pt x="17" y="100"/>
                  </a:lnTo>
                  <a:lnTo>
                    <a:pt x="0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9332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3159125" y="2689225"/>
            <a:ext cx="3935413" cy="414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739333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3159125" y="3173413"/>
            <a:ext cx="5919788" cy="839787"/>
          </a:xfrm>
        </p:spPr>
        <p:txBody>
          <a:bodyPr tIns="42351" rIns="84705" bIns="42351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063973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3"/>
            <a:ext cx="816102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1pPr>
            <a:lvl2pPr marL="435437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2pPr>
            <a:lvl3pPr marL="87087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30631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4174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771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126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4806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8349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BCE2-FA8C-44EC-AE07-C2D1CAD1561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4099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0060" y="1600203"/>
            <a:ext cx="4240530" cy="4525963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80610" y="1600203"/>
            <a:ext cx="4240530" cy="4525963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353AF-1651-4612-9C3C-6B4170EFE72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2623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77278" y="1535113"/>
            <a:ext cx="4243864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77278" y="2174875"/>
            <a:ext cx="4243864" cy="3951288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269AC-E01C-4AFC-AB97-6A6A6FDF912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161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C0050-9B51-4AA8-80AF-6197C0A441F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721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89C8-EF2D-492E-A24D-A966296B293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6866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273050"/>
            <a:ext cx="3158729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3802" y="273053"/>
            <a:ext cx="5367338" cy="5853113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1" y="1435103"/>
            <a:ext cx="3158729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C25B-3CEC-47DA-BBAE-E6B040CE106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7375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437" indent="0">
              <a:buNone/>
              <a:defRPr sz="2667"/>
            </a:lvl2pPr>
            <a:lvl3pPr marL="870875" indent="0">
              <a:buNone/>
              <a:defRPr sz="2286"/>
            </a:lvl3pPr>
            <a:lvl4pPr marL="1306312" indent="0">
              <a:buNone/>
              <a:defRPr sz="1905"/>
            </a:lvl4pPr>
            <a:lvl5pPr marL="1741749" indent="0">
              <a:buNone/>
              <a:defRPr sz="1905"/>
            </a:lvl5pPr>
            <a:lvl6pPr marL="2177186" indent="0">
              <a:buNone/>
              <a:defRPr sz="1905"/>
            </a:lvl6pPr>
            <a:lvl7pPr marL="2612624" indent="0">
              <a:buNone/>
              <a:defRPr sz="1905"/>
            </a:lvl7pPr>
            <a:lvl8pPr marL="3048061" indent="0">
              <a:buNone/>
              <a:defRPr sz="1905"/>
            </a:lvl8pPr>
            <a:lvl9pPr marL="3483498" indent="0">
              <a:buNone/>
              <a:defRPr sz="190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973A-EBA2-4DDF-B451-B5D93169F28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1904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94EA-F4FF-48BF-A750-D219AD22848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608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41"/>
            <a:ext cx="216027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0060" y="274641"/>
            <a:ext cx="632079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C560-17FD-4846-A3A1-9583CD12A8EC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0047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26"/>
            <a:ext cx="81610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B52B-6D86-4C61-B15E-D453705451B7}" type="datetime1">
              <a:rPr lang="en-US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485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79401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9D5F8-FB4B-45B3-A47C-41C1E22B9ACF}" type="datetime1">
              <a:rPr lang="en-US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500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1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BD3CB-FAE3-4AF6-9D78-D2AEFDD56F87}" type="datetime1">
              <a:rPr lang="en-US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2077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DD86-33B7-4371-9D5E-C7FCCB3EB402}" type="datetime1">
              <a:rPr lang="en-US" smtClean="0"/>
              <a:t>3/23/2018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5233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24682-E8F5-4FAA-9471-C231FC0E5B05}" type="datetime1">
              <a:rPr lang="en-US" smtClean="0"/>
              <a:t>3/23/2018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65597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7536-EE78-4178-B939-D54B8AB8D7C9}" type="datetime1">
              <a:rPr lang="en-US" smtClean="0"/>
              <a:t>3/23/2018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349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DF17-304E-44C6-B418-368CD98EEFB9}" type="datetime1">
              <a:rPr lang="en-US" smtClean="0"/>
              <a:t>3/23/2018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69915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73051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435101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E48F-91B9-4790-9C6A-7E6143F1E038}" type="datetime1">
              <a:rPr lang="en-US" smtClean="0"/>
              <a:t>3/23/2018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56824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F7938-AA1C-4858-9FE1-EE2BE4360ABB}" type="datetime1">
              <a:rPr lang="en-US" smtClean="0"/>
              <a:t>3/23/2018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6897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6631C-EB39-4C45-BF80-DF575F65F991}" type="datetime1">
              <a:rPr lang="en-US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39957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74639"/>
            <a:ext cx="21602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74639"/>
            <a:ext cx="63207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93BDF-F186-4EA2-86CF-15FAF7059D83}" type="datetime1">
              <a:rPr lang="en-US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45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68642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26"/>
            <a:ext cx="816102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DFA92-80DF-4A12-B3E3-8E4A8994E7A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075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21A00-81F4-4B6B-B071-7B958566CE1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7807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1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FB93D-4A0A-485A-9298-146B1E8F3C4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0196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006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8061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8B051-4EBD-4647-BD7B-1D75ACC886A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3445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77277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77277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9892-4C9D-4A8A-917B-3470F46B530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85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BAE1-6F28-4F90-B3CC-DDB088159A3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6128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8595-205C-4801-83B4-F5F3A83F5AF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5989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3802" y="273051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0" y="1435101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A91C-EEC6-48F7-B68D-D1DC956B015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46866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DA222-10AA-4C66-A22B-CFC2D98F129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50722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8D233-2003-4FFD-98D0-56B5189ABC2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52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133475"/>
            <a:ext cx="4019550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5"/>
            <a:ext cx="4019550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832820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39"/>
            <a:ext cx="216027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0060" y="274639"/>
            <a:ext cx="632079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70AF-98F4-4DF9-9465-1B5B0CF4562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87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26"/>
            <a:ext cx="816102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8B29-8022-4978-8EF0-C4F7BC96E92F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1944-299C-42F5-8453-DFA388EFC8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601084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ED2E9-EBD7-4253-9D63-C6F39C253646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AE49-4A03-493E-99C3-86BC0202FC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628118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1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89509-0CCD-429E-8EF7-BF34D5E258C4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304E-7581-442D-AA6E-AA44734584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005124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8061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7287-E275-4BBC-AB31-297D44F172B0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A6A6-5B2C-422B-A4AC-5E2B14ECDF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7977122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7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7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14AB-0A72-40D7-9F7D-9B744EA5EB2B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9EBC-65A5-4407-BBE5-54D0DE5536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702975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46F8B-880A-46C5-86DF-249C3D7CF9BB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463D-8869-4A27-9B8C-E225DD5FF4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5499997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8351-E4C6-43CA-9E17-82FDC5395BBD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E934-D46D-4D22-B9C3-998EA88A2D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03068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2" y="273051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0" y="1435101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D241-DE0A-47E1-8C9D-CDB6892D91EF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F2D7-8F65-4CF3-BCDF-666401B6EC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539933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291E-3960-4F1F-81AC-803043111253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95B9-C9CE-4412-BA2D-F70B71948A1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04445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671543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FFD0F-E131-484E-9F3B-A4EB369A671A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5D7A-F86A-45E9-8006-31500E074E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4985839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39"/>
            <a:ext cx="216027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274639"/>
            <a:ext cx="632079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8455-8AA2-40B0-8857-E9C4F0495949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B3F1-08ED-4D62-96B5-8F8F0E7892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8478238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28"/>
            <a:ext cx="81610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02FB-562F-4707-9344-AACD73EB17D0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64180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8415-CF71-45B7-BB44-59A80542573F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52382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3"/>
            <a:ext cx="816102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1pPr>
            <a:lvl2pPr marL="435437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2pPr>
            <a:lvl3pPr marL="87087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30631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4174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771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126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4806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8349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EB7F-576D-42AC-A26C-9ACAB9B2153D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2479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0203"/>
            <a:ext cx="4240530" cy="4525963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0203"/>
            <a:ext cx="4240530" cy="4525963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067D7-26E4-4199-8411-C73EB0AFA7D5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229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8" y="1535113"/>
            <a:ext cx="4243864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8" y="2174875"/>
            <a:ext cx="4243864" cy="3951288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316E-5E09-4DFE-980C-6FFC1419A27E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71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E32B-44BA-4A0A-B2A3-AF7F20BFFBC2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77988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30FB8-FABB-430D-B24F-8EBA000317AC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874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273050"/>
            <a:ext cx="3158729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73053"/>
            <a:ext cx="5367338" cy="5853113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1435103"/>
            <a:ext cx="3158729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6E81E-14FF-425A-867A-BDB43F893CC7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556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682082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437" indent="0">
              <a:buNone/>
              <a:defRPr sz="2667"/>
            </a:lvl2pPr>
            <a:lvl3pPr marL="870875" indent="0">
              <a:buNone/>
              <a:defRPr sz="2286"/>
            </a:lvl3pPr>
            <a:lvl4pPr marL="1306312" indent="0">
              <a:buNone/>
              <a:defRPr sz="1905"/>
            </a:lvl4pPr>
            <a:lvl5pPr marL="1741749" indent="0">
              <a:buNone/>
              <a:defRPr sz="1905"/>
            </a:lvl5pPr>
            <a:lvl6pPr marL="2177186" indent="0">
              <a:buNone/>
              <a:defRPr sz="1905"/>
            </a:lvl6pPr>
            <a:lvl7pPr marL="2612624" indent="0">
              <a:buNone/>
              <a:defRPr sz="1905"/>
            </a:lvl7pPr>
            <a:lvl8pPr marL="3048061" indent="0">
              <a:buNone/>
              <a:defRPr sz="1905"/>
            </a:lvl8pPr>
            <a:lvl9pPr marL="3483498" indent="0">
              <a:buNone/>
              <a:defRPr sz="190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000D-4850-4D35-A349-2702FDE9ACE8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28951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DC77-D7AE-4077-90F7-07B4F9E56664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1517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74641"/>
            <a:ext cx="21602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74641"/>
            <a:ext cx="63207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F1ED6-4E07-4D63-B5FF-5B49202153E2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8671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2314" y="2584603"/>
            <a:ext cx="5476574" cy="6317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5" b="0" i="0">
                <a:solidFill>
                  <a:schemeClr val="tx1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180" y="3840482"/>
            <a:ext cx="6720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7E66D-AD7D-4501-A5F5-1BEEFAB5E4C6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1721">
              <a:lnSpc>
                <a:spcPts val="984"/>
              </a:lnSpc>
            </a:pPr>
            <a:fld id="{81D60167-4931-47E6-BA6A-407CBD079E47}" type="slidenum">
              <a:rPr lang="en-US" spc="-47" smtClean="0"/>
              <a:pPr marL="21721">
                <a:lnSpc>
                  <a:spcPts val="984"/>
                </a:lnSpc>
              </a:pPr>
              <a:t>‹#›</a:t>
            </a:fld>
            <a:endParaRPr lang="en-US" spc="-47" dirty="0"/>
          </a:p>
        </p:txBody>
      </p:sp>
    </p:spTree>
    <p:extLst>
      <p:ext uri="{BB962C8B-B14F-4D97-AF65-F5344CB8AC3E}">
        <p14:creationId xmlns:p14="http://schemas.microsoft.com/office/powerpoint/2010/main" val="186361639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008" y="514063"/>
            <a:ext cx="3725881" cy="579069"/>
          </a:xfrm>
        </p:spPr>
        <p:txBody>
          <a:bodyPr lIns="0" tIns="0" rIns="0" bIns="0"/>
          <a:lstStyle>
            <a:lvl1pPr>
              <a:defRPr sz="3763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F513-D896-4882-B48B-EFB3BAECBC23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1721">
              <a:lnSpc>
                <a:spcPts val="984"/>
              </a:lnSpc>
            </a:pPr>
            <a:fld id="{81D60167-4931-47E6-BA6A-407CBD079E47}" type="slidenum">
              <a:rPr lang="en-US" spc="-47" smtClean="0"/>
              <a:pPr marL="21721">
                <a:lnSpc>
                  <a:spcPts val="984"/>
                </a:lnSpc>
              </a:pPr>
              <a:t>‹#›</a:t>
            </a:fld>
            <a:endParaRPr lang="en-US" spc="-47" dirty="0"/>
          </a:p>
        </p:txBody>
      </p:sp>
    </p:spTree>
    <p:extLst>
      <p:ext uri="{BB962C8B-B14F-4D97-AF65-F5344CB8AC3E}">
        <p14:creationId xmlns:p14="http://schemas.microsoft.com/office/powerpoint/2010/main" val="10158435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028549" y="2094053"/>
            <a:ext cx="3779361" cy="1334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26"/>
          </a:p>
        </p:txBody>
      </p:sp>
      <p:sp>
        <p:nvSpPr>
          <p:cNvPr id="17" name="bk object 17"/>
          <p:cNvSpPr/>
          <p:nvPr/>
        </p:nvSpPr>
        <p:spPr>
          <a:xfrm>
            <a:off x="705957" y="901799"/>
            <a:ext cx="4169452" cy="2496543"/>
          </a:xfrm>
          <a:custGeom>
            <a:avLst/>
            <a:gdLst/>
            <a:ahLst/>
            <a:cxnLst/>
            <a:rect l="l" t="t" r="r" b="b"/>
            <a:pathLst>
              <a:path w="4643755" h="2750820">
                <a:moveTo>
                  <a:pt x="4643629" y="2743200"/>
                </a:moveTo>
                <a:lnTo>
                  <a:pt x="4643629" y="7619"/>
                </a:lnTo>
                <a:lnTo>
                  <a:pt x="4636009" y="0"/>
                </a:lnTo>
                <a:lnTo>
                  <a:pt x="6096" y="0"/>
                </a:lnTo>
                <a:lnTo>
                  <a:pt x="0" y="7619"/>
                </a:lnTo>
                <a:lnTo>
                  <a:pt x="0" y="2743200"/>
                </a:lnTo>
                <a:lnTo>
                  <a:pt x="6096" y="2750819"/>
                </a:lnTo>
                <a:lnTo>
                  <a:pt x="15239" y="2750819"/>
                </a:lnTo>
                <a:lnTo>
                  <a:pt x="15240" y="32003"/>
                </a:lnTo>
                <a:lnTo>
                  <a:pt x="32003" y="16763"/>
                </a:lnTo>
                <a:lnTo>
                  <a:pt x="32003" y="32003"/>
                </a:lnTo>
                <a:lnTo>
                  <a:pt x="4611624" y="32003"/>
                </a:lnTo>
                <a:lnTo>
                  <a:pt x="4611624" y="16763"/>
                </a:lnTo>
                <a:lnTo>
                  <a:pt x="4626865" y="32003"/>
                </a:lnTo>
                <a:lnTo>
                  <a:pt x="4626865" y="2750819"/>
                </a:lnTo>
                <a:lnTo>
                  <a:pt x="4636009" y="2750819"/>
                </a:lnTo>
                <a:lnTo>
                  <a:pt x="4643629" y="2743200"/>
                </a:lnTo>
                <a:close/>
              </a:path>
              <a:path w="4643755" h="2750820">
                <a:moveTo>
                  <a:pt x="32003" y="32003"/>
                </a:moveTo>
                <a:lnTo>
                  <a:pt x="32003" y="16763"/>
                </a:lnTo>
                <a:lnTo>
                  <a:pt x="15240" y="32003"/>
                </a:lnTo>
                <a:lnTo>
                  <a:pt x="32003" y="32003"/>
                </a:lnTo>
                <a:close/>
              </a:path>
              <a:path w="4643755" h="2750820">
                <a:moveTo>
                  <a:pt x="32004" y="2718816"/>
                </a:moveTo>
                <a:lnTo>
                  <a:pt x="32003" y="32003"/>
                </a:lnTo>
                <a:lnTo>
                  <a:pt x="15240" y="32003"/>
                </a:lnTo>
                <a:lnTo>
                  <a:pt x="15240" y="2718816"/>
                </a:lnTo>
                <a:lnTo>
                  <a:pt x="32004" y="2718816"/>
                </a:lnTo>
                <a:close/>
              </a:path>
              <a:path w="4643755" h="2750820">
                <a:moveTo>
                  <a:pt x="4626865" y="2718816"/>
                </a:moveTo>
                <a:lnTo>
                  <a:pt x="15240" y="2718816"/>
                </a:lnTo>
                <a:lnTo>
                  <a:pt x="32004" y="2734055"/>
                </a:lnTo>
                <a:lnTo>
                  <a:pt x="32004" y="2750819"/>
                </a:lnTo>
                <a:lnTo>
                  <a:pt x="4611624" y="2750819"/>
                </a:lnTo>
                <a:lnTo>
                  <a:pt x="4611624" y="2734055"/>
                </a:lnTo>
                <a:lnTo>
                  <a:pt x="4626865" y="2718816"/>
                </a:lnTo>
                <a:close/>
              </a:path>
              <a:path w="4643755" h="2750820">
                <a:moveTo>
                  <a:pt x="32004" y="2750819"/>
                </a:moveTo>
                <a:lnTo>
                  <a:pt x="32004" y="2734055"/>
                </a:lnTo>
                <a:lnTo>
                  <a:pt x="15240" y="2718816"/>
                </a:lnTo>
                <a:lnTo>
                  <a:pt x="15239" y="2750819"/>
                </a:lnTo>
                <a:lnTo>
                  <a:pt x="32004" y="2750819"/>
                </a:lnTo>
                <a:close/>
              </a:path>
              <a:path w="4643755" h="2750820">
                <a:moveTo>
                  <a:pt x="4626865" y="32003"/>
                </a:moveTo>
                <a:lnTo>
                  <a:pt x="4611624" y="16763"/>
                </a:lnTo>
                <a:lnTo>
                  <a:pt x="4611624" y="32003"/>
                </a:lnTo>
                <a:lnTo>
                  <a:pt x="4626865" y="32003"/>
                </a:lnTo>
                <a:close/>
              </a:path>
              <a:path w="4643755" h="2750820">
                <a:moveTo>
                  <a:pt x="4626865" y="2718816"/>
                </a:moveTo>
                <a:lnTo>
                  <a:pt x="4626865" y="32003"/>
                </a:lnTo>
                <a:lnTo>
                  <a:pt x="4611624" y="32003"/>
                </a:lnTo>
                <a:lnTo>
                  <a:pt x="4611624" y="2718816"/>
                </a:lnTo>
                <a:lnTo>
                  <a:pt x="4626865" y="2718816"/>
                </a:lnTo>
                <a:close/>
              </a:path>
              <a:path w="4643755" h="2750820">
                <a:moveTo>
                  <a:pt x="4626865" y="2750819"/>
                </a:moveTo>
                <a:lnTo>
                  <a:pt x="4626865" y="2718816"/>
                </a:lnTo>
                <a:lnTo>
                  <a:pt x="4611624" y="2734055"/>
                </a:lnTo>
                <a:lnTo>
                  <a:pt x="4611624" y="2750819"/>
                </a:lnTo>
                <a:lnTo>
                  <a:pt x="4626865" y="2750819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 sz="1026"/>
          </a:p>
        </p:txBody>
      </p:sp>
      <p:sp>
        <p:nvSpPr>
          <p:cNvPr id="18" name="bk object 18"/>
          <p:cNvSpPr/>
          <p:nvPr/>
        </p:nvSpPr>
        <p:spPr>
          <a:xfrm>
            <a:off x="7523036" y="1417707"/>
            <a:ext cx="878476" cy="2337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2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008" y="514063"/>
            <a:ext cx="3725881" cy="579069"/>
          </a:xfrm>
        </p:spPr>
        <p:txBody>
          <a:bodyPr lIns="0" tIns="0" rIns="0" bIns="0"/>
          <a:lstStyle>
            <a:lvl1pPr>
              <a:defRPr sz="3763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060" y="1577340"/>
            <a:ext cx="4176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4618" y="1577340"/>
            <a:ext cx="4176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9F43D-E7FB-43E4-9EC0-7C00236B7AB9}" type="datetime1">
              <a:rPr lang="en-US" smtClean="0"/>
              <a:t>3/23/2018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1721">
              <a:lnSpc>
                <a:spcPts val="984"/>
              </a:lnSpc>
            </a:pPr>
            <a:fld id="{81D60167-4931-47E6-BA6A-407CBD079E47}" type="slidenum">
              <a:rPr lang="en-US" spc="-47" smtClean="0"/>
              <a:pPr marL="21721">
                <a:lnSpc>
                  <a:spcPts val="984"/>
                </a:lnSpc>
              </a:pPr>
              <a:t>‹#›</a:t>
            </a:fld>
            <a:endParaRPr lang="en-US" spc="-47" dirty="0"/>
          </a:p>
        </p:txBody>
      </p:sp>
    </p:spTree>
    <p:extLst>
      <p:ext uri="{BB962C8B-B14F-4D97-AF65-F5344CB8AC3E}">
        <p14:creationId xmlns:p14="http://schemas.microsoft.com/office/powerpoint/2010/main" val="19900425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008" y="514063"/>
            <a:ext cx="3725881" cy="579069"/>
          </a:xfrm>
        </p:spPr>
        <p:txBody>
          <a:bodyPr lIns="0" tIns="0" rIns="0" bIns="0"/>
          <a:lstStyle>
            <a:lvl1pPr>
              <a:defRPr sz="3763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C61BA-F530-426C-BEB4-FA2004EBBBEC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1721">
              <a:lnSpc>
                <a:spcPts val="984"/>
              </a:lnSpc>
            </a:pPr>
            <a:fld id="{81D60167-4931-47E6-BA6A-407CBD079E47}" type="slidenum">
              <a:rPr lang="en-US" spc="-47" smtClean="0"/>
              <a:pPr marL="21721">
                <a:lnSpc>
                  <a:spcPts val="984"/>
                </a:lnSpc>
              </a:pPr>
              <a:t>‹#›</a:t>
            </a:fld>
            <a:endParaRPr lang="en-US" spc="-47" dirty="0"/>
          </a:p>
        </p:txBody>
      </p:sp>
    </p:spTree>
    <p:extLst>
      <p:ext uri="{BB962C8B-B14F-4D97-AF65-F5344CB8AC3E}">
        <p14:creationId xmlns:p14="http://schemas.microsoft.com/office/powerpoint/2010/main" val="367815011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9235C-F90B-449B-A7E0-4B60AB28EF67}" type="datetime1">
              <a:rPr lang="en-US" smtClean="0"/>
              <a:t>3/23/2018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41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1721">
              <a:lnSpc>
                <a:spcPts val="984"/>
              </a:lnSpc>
            </a:pPr>
            <a:fld id="{81D60167-4931-47E6-BA6A-407CBD079E47}" type="slidenum">
              <a:rPr lang="en-US" spc="-47" smtClean="0"/>
              <a:pPr marL="21721">
                <a:lnSpc>
                  <a:spcPts val="984"/>
                </a:lnSpc>
              </a:pPr>
              <a:t>‹#›</a:t>
            </a:fld>
            <a:endParaRPr lang="en-US" spc="-47" dirty="0"/>
          </a:p>
        </p:txBody>
      </p:sp>
    </p:spTree>
    <p:extLst>
      <p:ext uri="{BB962C8B-B14F-4D97-AF65-F5344CB8AC3E}">
        <p14:creationId xmlns:p14="http://schemas.microsoft.com/office/powerpoint/2010/main" val="38865091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30"/>
            <a:ext cx="816102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FDB1-C6E7-473C-BB29-81F4C49BF4E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4007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B4BC3-0417-486F-9433-253A30CA070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812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191479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5"/>
            <a:ext cx="816102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7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2FFE4-FD17-407E-A4B1-05AAF29F2FA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8135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0060" y="1600205"/>
            <a:ext cx="424053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80610" y="1600205"/>
            <a:ext cx="424053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ECA63-399A-4C36-B191-DF75EE239C7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5040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1" y="1535113"/>
            <a:ext cx="424219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1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1" y="2174875"/>
            <a:ext cx="424219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77278" y="1535113"/>
            <a:ext cx="424386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1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77278" y="2174875"/>
            <a:ext cx="424386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F936-7DB0-4AAA-86D0-7242E5289B0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917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3EBA-7573-4B5E-B154-C31A847DEA4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2923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4697-10FC-4B15-89EC-3E3A93B88C8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4179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2" y="273050"/>
            <a:ext cx="3158729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3803" y="273055"/>
            <a:ext cx="536733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2" y="1435103"/>
            <a:ext cx="3158729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30E67-6ACF-445E-B01D-7FDF4FA784D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680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7" indent="0">
              <a:buNone/>
              <a:defRPr sz="2100"/>
            </a:lvl2pPr>
            <a:lvl3pPr marL="685814" indent="0">
              <a:buNone/>
              <a:defRPr sz="1800"/>
            </a:lvl3pPr>
            <a:lvl4pPr marL="1028721" indent="0">
              <a:buNone/>
              <a:defRPr sz="1500"/>
            </a:lvl4pPr>
            <a:lvl5pPr marL="1371627" indent="0">
              <a:buNone/>
              <a:defRPr sz="1500"/>
            </a:lvl5pPr>
            <a:lvl6pPr marL="1714534" indent="0">
              <a:buNone/>
              <a:defRPr sz="1500"/>
            </a:lvl6pPr>
            <a:lvl7pPr marL="2057441" indent="0">
              <a:buNone/>
              <a:defRPr sz="1500"/>
            </a:lvl7pPr>
            <a:lvl8pPr marL="2400348" indent="0">
              <a:buNone/>
              <a:defRPr sz="1500"/>
            </a:lvl8pPr>
            <a:lvl9pPr marL="2743255" indent="0">
              <a:buNone/>
              <a:defRPr sz="15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22F42-32E2-4B1D-8E49-F7DF3A7E95F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832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86D0-8E19-4688-BFD5-2479B7EB82C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883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43"/>
            <a:ext cx="216027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0060" y="274643"/>
            <a:ext cx="632079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C338-2955-4CED-BF27-24DA22D1099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8070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0090" y="2125979"/>
            <a:ext cx="8161020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40180" y="3840483"/>
            <a:ext cx="67208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24456-0CB0-4267-9BC5-5F768C759E8B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709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945984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762440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964" y="102035"/>
            <a:ext cx="7841272" cy="269433"/>
          </a:xfrm>
        </p:spPr>
        <p:txBody>
          <a:bodyPr lIns="0" tIns="0" rIns="0" bIns="0"/>
          <a:lstStyle>
            <a:lvl1pPr>
              <a:defRPr sz="1751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2CDA3-1586-4D90-8414-E46E2E77FDF4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19916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964" y="102035"/>
            <a:ext cx="7841272" cy="269433"/>
          </a:xfrm>
        </p:spPr>
        <p:txBody>
          <a:bodyPr lIns="0" tIns="0" rIns="0" bIns="0"/>
          <a:lstStyle>
            <a:lvl1pPr>
              <a:defRPr sz="1751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0060" y="1577340"/>
            <a:ext cx="4176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944618" y="1577340"/>
            <a:ext cx="41765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27F5-3962-4B16-BFDF-60E28850E1C3}" type="datetime1">
              <a:rPr lang="en-US" smtClean="0"/>
              <a:t>3/23/2018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3699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964" y="102035"/>
            <a:ext cx="7841272" cy="269433"/>
          </a:xfrm>
        </p:spPr>
        <p:txBody>
          <a:bodyPr lIns="0" tIns="0" rIns="0" bIns="0"/>
          <a:lstStyle>
            <a:lvl1pPr>
              <a:defRPr sz="1751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2D354-1AF4-476F-8E2A-B0C78773CD44}" type="datetime1">
              <a:rPr lang="en-US" smtClean="0"/>
              <a:t>3/23/2018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28993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93B38-977C-45FE-B582-6E83760C252A}" type="datetime1">
              <a:rPr lang="en-US" smtClean="0"/>
              <a:t>3/23/2018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1810697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28"/>
            <a:ext cx="816102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5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0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41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7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1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83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03ED5-91CA-4DD3-8C0A-CC5701315A2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3795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2C12B-96C4-4CB0-998C-10A5FEFCC26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218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3"/>
            <a:ext cx="8161020" cy="1362075"/>
          </a:xfrm>
        </p:spPr>
        <p:txBody>
          <a:bodyPr anchor="t"/>
          <a:lstStyle>
            <a:lvl1pPr algn="l">
              <a:defRPr sz="381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1pPr>
            <a:lvl2pPr marL="435437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2pPr>
            <a:lvl3pPr marL="870875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3pPr>
            <a:lvl4pPr marL="1306312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74174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2177186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6126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3048061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48349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3EF6-6664-4294-92BE-33ACA7551A3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08608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0060" y="1600203"/>
            <a:ext cx="4240530" cy="4525963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80610" y="1600203"/>
            <a:ext cx="4240530" cy="4525963"/>
          </a:xfrm>
        </p:spPr>
        <p:txBody>
          <a:bodyPr/>
          <a:lstStyle>
            <a:lvl1pPr>
              <a:defRPr sz="2667"/>
            </a:lvl1pPr>
            <a:lvl2pPr>
              <a:defRPr sz="2286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99F90-8B86-4CB7-BC71-69600D09E1C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3874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77278" y="1535113"/>
            <a:ext cx="4243864" cy="639762"/>
          </a:xfrm>
        </p:spPr>
        <p:txBody>
          <a:bodyPr anchor="b"/>
          <a:lstStyle>
            <a:lvl1pPr marL="0" indent="0">
              <a:buNone/>
              <a:defRPr sz="2286" b="1"/>
            </a:lvl1pPr>
            <a:lvl2pPr marL="435437" indent="0">
              <a:buNone/>
              <a:defRPr sz="1905" b="1"/>
            </a:lvl2pPr>
            <a:lvl3pPr marL="870875" indent="0">
              <a:buNone/>
              <a:defRPr sz="1714" b="1"/>
            </a:lvl3pPr>
            <a:lvl4pPr marL="1306312" indent="0">
              <a:buNone/>
              <a:defRPr sz="1524" b="1"/>
            </a:lvl4pPr>
            <a:lvl5pPr marL="1741749" indent="0">
              <a:buNone/>
              <a:defRPr sz="1524" b="1"/>
            </a:lvl5pPr>
            <a:lvl6pPr marL="2177186" indent="0">
              <a:buNone/>
              <a:defRPr sz="1524" b="1"/>
            </a:lvl6pPr>
            <a:lvl7pPr marL="2612624" indent="0">
              <a:buNone/>
              <a:defRPr sz="1524" b="1"/>
            </a:lvl7pPr>
            <a:lvl8pPr marL="3048061" indent="0">
              <a:buNone/>
              <a:defRPr sz="1524" b="1"/>
            </a:lvl8pPr>
            <a:lvl9pPr marL="3483498" indent="0">
              <a:buNone/>
              <a:defRPr sz="1524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77278" y="2174875"/>
            <a:ext cx="4243864" cy="3951288"/>
          </a:xfrm>
        </p:spPr>
        <p:txBody>
          <a:bodyPr/>
          <a:lstStyle>
            <a:lvl1pPr>
              <a:defRPr sz="2286"/>
            </a:lvl1pPr>
            <a:lvl2pPr>
              <a:defRPr sz="1905"/>
            </a:lvl2pPr>
            <a:lvl3pPr>
              <a:defRPr sz="1714"/>
            </a:lvl3pPr>
            <a:lvl4pPr>
              <a:defRPr sz="1524"/>
            </a:lvl4pPr>
            <a:lvl5pPr>
              <a:defRPr sz="1524"/>
            </a:lvl5pPr>
            <a:lvl6pPr>
              <a:defRPr sz="1524"/>
            </a:lvl6pPr>
            <a:lvl7pPr>
              <a:defRPr sz="1524"/>
            </a:lvl7pPr>
            <a:lvl8pPr>
              <a:defRPr sz="1524"/>
            </a:lvl8pPr>
            <a:lvl9pPr>
              <a:defRPr sz="1524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51AD0-D8D1-4DDA-B60B-3BB73DF6024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7921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3DF8-7A40-4B5A-AD67-1C77F953A3A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737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2298261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035D-4858-4FFD-8D64-AF0B15B9756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96866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273050"/>
            <a:ext cx="3158729" cy="1162050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3802" y="273053"/>
            <a:ext cx="5367338" cy="5853113"/>
          </a:xfrm>
        </p:spPr>
        <p:txBody>
          <a:bodyPr/>
          <a:lstStyle>
            <a:lvl1pPr>
              <a:defRPr sz="3048"/>
            </a:lvl1pPr>
            <a:lvl2pPr>
              <a:defRPr sz="2667"/>
            </a:lvl2pPr>
            <a:lvl3pPr>
              <a:defRPr sz="2286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1" y="1435103"/>
            <a:ext cx="3158729" cy="4691063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7554-D21F-4038-95BE-5F398E8ADD3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3594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1905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048"/>
            </a:lvl1pPr>
            <a:lvl2pPr marL="435437" indent="0">
              <a:buNone/>
              <a:defRPr sz="2667"/>
            </a:lvl2pPr>
            <a:lvl3pPr marL="870875" indent="0">
              <a:buNone/>
              <a:defRPr sz="2286"/>
            </a:lvl3pPr>
            <a:lvl4pPr marL="1306312" indent="0">
              <a:buNone/>
              <a:defRPr sz="1905"/>
            </a:lvl4pPr>
            <a:lvl5pPr marL="1741749" indent="0">
              <a:buNone/>
              <a:defRPr sz="1905"/>
            </a:lvl5pPr>
            <a:lvl6pPr marL="2177186" indent="0">
              <a:buNone/>
              <a:defRPr sz="1905"/>
            </a:lvl6pPr>
            <a:lvl7pPr marL="2612624" indent="0">
              <a:buNone/>
              <a:defRPr sz="1905"/>
            </a:lvl7pPr>
            <a:lvl8pPr marL="3048061" indent="0">
              <a:buNone/>
              <a:defRPr sz="1905"/>
            </a:lvl8pPr>
            <a:lvl9pPr marL="3483498" indent="0">
              <a:buNone/>
              <a:defRPr sz="1905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333"/>
            </a:lvl1pPr>
            <a:lvl2pPr marL="435437" indent="0">
              <a:buNone/>
              <a:defRPr sz="1143"/>
            </a:lvl2pPr>
            <a:lvl3pPr marL="870875" indent="0">
              <a:buNone/>
              <a:defRPr sz="952"/>
            </a:lvl3pPr>
            <a:lvl4pPr marL="1306312" indent="0">
              <a:buNone/>
              <a:defRPr sz="857"/>
            </a:lvl4pPr>
            <a:lvl5pPr marL="1741749" indent="0">
              <a:buNone/>
              <a:defRPr sz="857"/>
            </a:lvl5pPr>
            <a:lvl6pPr marL="2177186" indent="0">
              <a:buNone/>
              <a:defRPr sz="857"/>
            </a:lvl6pPr>
            <a:lvl7pPr marL="2612624" indent="0">
              <a:buNone/>
              <a:defRPr sz="857"/>
            </a:lvl7pPr>
            <a:lvl8pPr marL="3048061" indent="0">
              <a:buNone/>
              <a:defRPr sz="857"/>
            </a:lvl8pPr>
            <a:lvl9pPr marL="3483498" indent="0">
              <a:buNone/>
              <a:defRPr sz="857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084F-D6E0-46C1-9524-303F650CF8F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14501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8EA4-2206-455A-AF43-2E4AE614243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2860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41"/>
            <a:ext cx="216027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0060" y="274641"/>
            <a:ext cx="632079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7EBD0-A54E-4A01-9296-77C2B58E8B3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785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30"/>
            <a:ext cx="816102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59B8-901A-4574-9F24-DCDB79FB0DE6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41944-299C-42F5-8453-DFA388EFC85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7957902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4E873-3111-4882-9725-DD082DAFB92D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AE49-4A03-493E-99C3-86BC0202FC5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1867304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5"/>
            <a:ext cx="816102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2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3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4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D44A-A9B9-4E7A-B749-704013F0C448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0304E-7581-442D-AA6E-AA44734584B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471708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80060" y="1600205"/>
            <a:ext cx="424053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80610" y="1600205"/>
            <a:ext cx="424053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96F6-2E58-44B1-99D3-95FC1923A405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EA6A6-5B2C-422B-A4AC-5E2B14ECDF7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08367219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80061" y="1535113"/>
            <a:ext cx="424219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0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80061" y="2174875"/>
            <a:ext cx="424219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877278" y="1535113"/>
            <a:ext cx="424386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0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877278" y="2174875"/>
            <a:ext cx="424386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38CED-6DC9-4162-95CD-70EDA868BEB1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9EBC-65A5-4407-BBE5-54D0DE55367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0236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81244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79B77-647D-4F80-9592-1DE212E453A1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1463D-8869-4A27-9B8C-E225DD5FF4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368741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19A7E-474C-4F9F-BBDD-D9B34468BF31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7E934-D46D-4D22-B9C3-998EA88A2DE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115272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273050"/>
            <a:ext cx="3158729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53803" y="273055"/>
            <a:ext cx="536733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80061" y="1435103"/>
            <a:ext cx="3158729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99DE-B3D0-4646-BB5E-762C2D99FB5F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7F2D7-8F65-4CF3-BCDF-666401B6EC2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049100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7" indent="0">
              <a:buNone/>
              <a:defRPr sz="2100"/>
            </a:lvl2pPr>
            <a:lvl3pPr marL="685814" indent="0">
              <a:buNone/>
              <a:defRPr sz="1800"/>
            </a:lvl3pPr>
            <a:lvl4pPr marL="1028721" indent="0">
              <a:buNone/>
              <a:defRPr sz="1500"/>
            </a:lvl4pPr>
            <a:lvl5pPr marL="1371627" indent="0">
              <a:buNone/>
              <a:defRPr sz="1500"/>
            </a:lvl5pPr>
            <a:lvl6pPr marL="1714534" indent="0">
              <a:buNone/>
              <a:defRPr sz="1500"/>
            </a:lvl6pPr>
            <a:lvl7pPr marL="2057441" indent="0">
              <a:buNone/>
              <a:defRPr sz="1500"/>
            </a:lvl7pPr>
            <a:lvl8pPr marL="2400348" indent="0">
              <a:buNone/>
              <a:defRPr sz="1500"/>
            </a:lvl8pPr>
            <a:lvl9pPr marL="2743255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7" indent="0">
              <a:buNone/>
              <a:defRPr sz="900"/>
            </a:lvl2pPr>
            <a:lvl3pPr marL="685814" indent="0">
              <a:buNone/>
              <a:defRPr sz="750"/>
            </a:lvl3pPr>
            <a:lvl4pPr marL="1028721" indent="0">
              <a:buNone/>
              <a:defRPr sz="675"/>
            </a:lvl4pPr>
            <a:lvl5pPr marL="1371627" indent="0">
              <a:buNone/>
              <a:defRPr sz="675"/>
            </a:lvl5pPr>
            <a:lvl6pPr marL="1714534" indent="0">
              <a:buNone/>
              <a:defRPr sz="675"/>
            </a:lvl6pPr>
            <a:lvl7pPr marL="2057441" indent="0">
              <a:buNone/>
              <a:defRPr sz="675"/>
            </a:lvl7pPr>
            <a:lvl8pPr marL="2400348" indent="0">
              <a:buNone/>
              <a:defRPr sz="675"/>
            </a:lvl8pPr>
            <a:lvl9pPr marL="2743255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731BF-A11D-4F9C-8651-02D7F3F57A16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D95B9-C9CE-4412-BA2D-F70B71948A1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2773374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AB1CC-0508-464E-A9BF-D7118CC5AB31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25D7A-F86A-45E9-8006-31500E074E4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814542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43"/>
            <a:ext cx="216027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80060" y="274643"/>
            <a:ext cx="632079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954BC-8F6B-4F7D-ACD5-021001BFA2E0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B3F1-08ED-4D62-96B5-8F8F0E78926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1985800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arOutlin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2014538"/>
            <a:ext cx="9601200" cy="282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2784475" y="2054225"/>
            <a:ext cx="6816725" cy="2741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2000">
              <a:ea typeface="新細明體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0" y="2054225"/>
            <a:ext cx="2741613" cy="274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2000">
              <a:ea typeface="新細明體" charset="-120"/>
            </a:endParaRPr>
          </a:p>
        </p:txBody>
      </p:sp>
      <p:pic>
        <p:nvPicPr>
          <p:cNvPr id="7" name="LogoMainBlack" descr="GC_CP_w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11163"/>
            <a:ext cx="31543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919163"/>
            <a:ext cx="2463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0"/>
            <a:ext cx="3690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9332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3159125" y="2689225"/>
            <a:ext cx="3935413" cy="414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739333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3159125" y="3173413"/>
            <a:ext cx="5919788" cy="839787"/>
          </a:xfrm>
        </p:spPr>
        <p:txBody>
          <a:bodyPr tIns="42351" rIns="84705" bIns="42351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3688132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3625198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952566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133475"/>
            <a:ext cx="4019550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5"/>
            <a:ext cx="4019550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341368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373063"/>
            <a:ext cx="2047875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373063"/>
            <a:ext cx="5991225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897780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1209321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945417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71518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959466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118882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255331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373063"/>
            <a:ext cx="2047875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373063"/>
            <a:ext cx="5991225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3161730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73063"/>
            <a:ext cx="8191500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3" y="1133475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5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4925450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28"/>
            <a:ext cx="816102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ABD6-8694-4D6B-849C-6E17275567EE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4D64-3F91-4755-BAA5-A585CA76504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782060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46F6-6DFC-484F-AF53-CA43D5DD7D36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B08B2-8F8E-41D4-B8C1-504A3A8AA1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3434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73063"/>
            <a:ext cx="8191500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3" y="1133475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5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56186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3"/>
            <a:ext cx="816102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4CF56-E0AD-4FAB-A98E-6BC54670F15A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A2CC-6EAB-4A75-882E-E29A6AD30C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517830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0060" y="1600203"/>
            <a:ext cx="424053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80610" y="1600203"/>
            <a:ext cx="424053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96075-D327-4E17-91C2-8CC70A2B086E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CFC9C-41D5-4631-9BA4-508C99C708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6387054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77278" y="1535113"/>
            <a:ext cx="424386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77278" y="2174875"/>
            <a:ext cx="424386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A2E90-ADAE-4863-BF3F-937EF0A06B5C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09177-D5D6-4757-8A4C-48267064908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18942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201F-BD8C-46F5-AB2C-807485BEB8DE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8ACA6-590E-4E88-B1E2-45E636C5129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760154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5B731-4240-43AE-9210-6B3AAB031C9A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36104-430B-4702-A66E-A40D4DADB41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02704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273050"/>
            <a:ext cx="3158729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3802" y="273053"/>
            <a:ext cx="536733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1" y="1435103"/>
            <a:ext cx="3158729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AA46-5187-4066-8172-0580CB521251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173FB-07BA-4C66-86F3-FB8C41F6D2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551528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F3C22-738E-47AE-84E3-0C3CD7FE387C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9E91-6E63-4941-938D-4F39E83FD5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649515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0A23F-189C-424E-ADD0-4C2340D786FD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C310-1E65-4F97-B233-77CE437E2D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927100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41"/>
            <a:ext cx="216027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0060" y="274641"/>
            <a:ext cx="632079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C0A0-A2B0-4EAB-9CFE-7E33692056DC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D8D69-F2EB-40E3-9290-2AA1029A1E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1933792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80060" y="1600203"/>
            <a:ext cx="864108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1A5A3-53BE-4C0E-BEDB-FC6F899DDF1A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00D32-4917-4807-8288-1EBA490F76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5514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arOutlin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2014538"/>
            <a:ext cx="9601200" cy="282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2784475" y="2054225"/>
            <a:ext cx="6816725" cy="2741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2000">
              <a:ea typeface="新細明體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0" y="2054225"/>
            <a:ext cx="2741613" cy="274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36" tIns="45368" rIns="90736" bIns="45368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0805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2000">
              <a:ea typeface="新細明體" charset="-120"/>
            </a:endParaRPr>
          </a:p>
        </p:txBody>
      </p:sp>
      <p:pic>
        <p:nvPicPr>
          <p:cNvPr id="7" name="LogoMainBlack" descr="GC_CP_w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11163"/>
            <a:ext cx="31543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919163"/>
            <a:ext cx="2463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0"/>
            <a:ext cx="3690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9332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3159125" y="2689225"/>
            <a:ext cx="3935413" cy="414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739333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3159125" y="3173413"/>
            <a:ext cx="5919788" cy="839787"/>
          </a:xfrm>
        </p:spPr>
        <p:txBody>
          <a:bodyPr tIns="42351" rIns="84705" bIns="42351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4842002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30"/>
            <a:ext cx="816102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70034" indent="0" algn="ctr">
              <a:buNone/>
              <a:defRPr/>
            </a:lvl2pPr>
            <a:lvl3pPr marL="540068" indent="0" algn="ctr">
              <a:buNone/>
              <a:defRPr/>
            </a:lvl3pPr>
            <a:lvl4pPr marL="810101" indent="0" algn="ctr">
              <a:buNone/>
              <a:defRPr/>
            </a:lvl4pPr>
            <a:lvl5pPr marL="1080135" indent="0" algn="ctr">
              <a:buNone/>
              <a:defRPr/>
            </a:lvl5pPr>
            <a:lvl6pPr marL="1350169" indent="0" algn="ctr">
              <a:buNone/>
              <a:defRPr/>
            </a:lvl6pPr>
            <a:lvl7pPr marL="1620203" indent="0" algn="ctr">
              <a:buNone/>
              <a:defRPr/>
            </a:lvl7pPr>
            <a:lvl8pPr marL="1890236" indent="0" algn="ctr">
              <a:buNone/>
              <a:defRPr/>
            </a:lvl8pPr>
            <a:lvl9pPr marL="216027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A7AEE-B16D-4FBC-B9CC-10114E828783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29A7C-5B40-437B-8212-60621B7840B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3554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576A2-BB9E-4D63-B51E-B65BD5718620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94BC8-4D40-447C-97B1-4B883325451D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4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5"/>
            <a:ext cx="8161020" cy="1362075"/>
          </a:xfrm>
        </p:spPr>
        <p:txBody>
          <a:bodyPr anchor="t"/>
          <a:lstStyle>
            <a:lvl1pPr algn="l">
              <a:defRPr sz="2363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1181"/>
            </a:lvl1pPr>
            <a:lvl2pPr marL="270034" indent="0">
              <a:buNone/>
              <a:defRPr sz="1063"/>
            </a:lvl2pPr>
            <a:lvl3pPr marL="540068" indent="0">
              <a:buNone/>
              <a:defRPr sz="945"/>
            </a:lvl3pPr>
            <a:lvl4pPr marL="810101" indent="0">
              <a:buNone/>
              <a:defRPr sz="827"/>
            </a:lvl4pPr>
            <a:lvl5pPr marL="1080135" indent="0">
              <a:buNone/>
              <a:defRPr sz="827"/>
            </a:lvl5pPr>
            <a:lvl6pPr marL="1350169" indent="0">
              <a:buNone/>
              <a:defRPr sz="827"/>
            </a:lvl6pPr>
            <a:lvl7pPr marL="1620203" indent="0">
              <a:buNone/>
              <a:defRPr sz="827"/>
            </a:lvl7pPr>
            <a:lvl8pPr marL="1890236" indent="0">
              <a:buNone/>
              <a:defRPr sz="827"/>
            </a:lvl8pPr>
            <a:lvl9pPr marL="2160270" indent="0">
              <a:buNone/>
              <a:defRPr sz="827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E5D9-14CC-419B-9F4C-0C6B4C391EF1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EA690-A3E6-4DB3-AB45-38000483272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7605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0060" y="1600205"/>
            <a:ext cx="4240530" cy="4525963"/>
          </a:xfrm>
        </p:spPr>
        <p:txBody>
          <a:bodyPr/>
          <a:lstStyle>
            <a:lvl1pPr>
              <a:defRPr sz="1654"/>
            </a:lvl1pPr>
            <a:lvl2pPr>
              <a:defRPr sz="1418"/>
            </a:lvl2pPr>
            <a:lvl3pPr>
              <a:defRPr sz="1181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80610" y="1600205"/>
            <a:ext cx="4240530" cy="4525963"/>
          </a:xfrm>
        </p:spPr>
        <p:txBody>
          <a:bodyPr/>
          <a:lstStyle>
            <a:lvl1pPr>
              <a:defRPr sz="1654"/>
            </a:lvl1pPr>
            <a:lvl2pPr>
              <a:defRPr sz="1418"/>
            </a:lvl2pPr>
            <a:lvl3pPr>
              <a:defRPr sz="1181"/>
            </a:lvl3pPr>
            <a:lvl4pPr>
              <a:defRPr sz="1063"/>
            </a:lvl4pPr>
            <a:lvl5pPr>
              <a:defRPr sz="1063"/>
            </a:lvl5pPr>
            <a:lvl6pPr>
              <a:defRPr sz="1063"/>
            </a:lvl6pPr>
            <a:lvl7pPr>
              <a:defRPr sz="1063"/>
            </a:lvl7pPr>
            <a:lvl8pPr>
              <a:defRPr sz="1063"/>
            </a:lvl8pPr>
            <a:lvl9pPr>
              <a:defRPr sz="106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4BEF1-15C3-4377-90EE-C2B98DA4ABCB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338C8-A518-44CD-942C-A81B6E26F63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933367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1" y="1535113"/>
            <a:ext cx="4242197" cy="639762"/>
          </a:xfrm>
        </p:spPr>
        <p:txBody>
          <a:bodyPr anchor="b"/>
          <a:lstStyle>
            <a:lvl1pPr marL="0" indent="0">
              <a:buNone/>
              <a:defRPr sz="1418" b="1"/>
            </a:lvl1pPr>
            <a:lvl2pPr marL="270034" indent="0">
              <a:buNone/>
              <a:defRPr sz="1181" b="1"/>
            </a:lvl2pPr>
            <a:lvl3pPr marL="540068" indent="0">
              <a:buNone/>
              <a:defRPr sz="1063" b="1"/>
            </a:lvl3pPr>
            <a:lvl4pPr marL="810101" indent="0">
              <a:buNone/>
              <a:defRPr sz="945" b="1"/>
            </a:lvl4pPr>
            <a:lvl5pPr marL="1080135" indent="0">
              <a:buNone/>
              <a:defRPr sz="945" b="1"/>
            </a:lvl5pPr>
            <a:lvl6pPr marL="1350169" indent="0">
              <a:buNone/>
              <a:defRPr sz="945" b="1"/>
            </a:lvl6pPr>
            <a:lvl7pPr marL="1620203" indent="0">
              <a:buNone/>
              <a:defRPr sz="945" b="1"/>
            </a:lvl7pPr>
            <a:lvl8pPr marL="1890236" indent="0">
              <a:buNone/>
              <a:defRPr sz="945" b="1"/>
            </a:lvl8pPr>
            <a:lvl9pPr marL="2160270" indent="0">
              <a:buNone/>
              <a:defRPr sz="945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1" y="2174875"/>
            <a:ext cx="4242197" cy="3951288"/>
          </a:xfrm>
        </p:spPr>
        <p:txBody>
          <a:bodyPr/>
          <a:lstStyle>
            <a:lvl1pPr>
              <a:defRPr sz="1418"/>
            </a:lvl1pPr>
            <a:lvl2pPr>
              <a:defRPr sz="1181"/>
            </a:lvl2pPr>
            <a:lvl3pPr>
              <a:defRPr sz="1063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77278" y="1535113"/>
            <a:ext cx="4243864" cy="639762"/>
          </a:xfrm>
        </p:spPr>
        <p:txBody>
          <a:bodyPr anchor="b"/>
          <a:lstStyle>
            <a:lvl1pPr marL="0" indent="0">
              <a:buNone/>
              <a:defRPr sz="1418" b="1"/>
            </a:lvl1pPr>
            <a:lvl2pPr marL="270034" indent="0">
              <a:buNone/>
              <a:defRPr sz="1181" b="1"/>
            </a:lvl2pPr>
            <a:lvl3pPr marL="540068" indent="0">
              <a:buNone/>
              <a:defRPr sz="1063" b="1"/>
            </a:lvl3pPr>
            <a:lvl4pPr marL="810101" indent="0">
              <a:buNone/>
              <a:defRPr sz="945" b="1"/>
            </a:lvl4pPr>
            <a:lvl5pPr marL="1080135" indent="0">
              <a:buNone/>
              <a:defRPr sz="945" b="1"/>
            </a:lvl5pPr>
            <a:lvl6pPr marL="1350169" indent="0">
              <a:buNone/>
              <a:defRPr sz="945" b="1"/>
            </a:lvl6pPr>
            <a:lvl7pPr marL="1620203" indent="0">
              <a:buNone/>
              <a:defRPr sz="945" b="1"/>
            </a:lvl7pPr>
            <a:lvl8pPr marL="1890236" indent="0">
              <a:buNone/>
              <a:defRPr sz="945" b="1"/>
            </a:lvl8pPr>
            <a:lvl9pPr marL="2160270" indent="0">
              <a:buNone/>
              <a:defRPr sz="945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77278" y="2174875"/>
            <a:ext cx="4243864" cy="3951288"/>
          </a:xfrm>
        </p:spPr>
        <p:txBody>
          <a:bodyPr/>
          <a:lstStyle>
            <a:lvl1pPr>
              <a:defRPr sz="1418"/>
            </a:lvl1pPr>
            <a:lvl2pPr>
              <a:defRPr sz="1181"/>
            </a:lvl2pPr>
            <a:lvl3pPr>
              <a:defRPr sz="1063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6041-AC22-4361-BF7E-4A81C0AD226C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F3817-B8C4-4803-94A3-6B0DCE3E4A03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9256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1B13-4A3F-4A5B-B6F4-6AA6F5ED5CB2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18FE-425C-4B8C-A82C-EF70940F1AD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4847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2773-06A5-48CD-A543-AF29B063B73D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24A58-7075-4E47-9804-7E0CF31E0C5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651607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273050"/>
            <a:ext cx="3158729" cy="1162050"/>
          </a:xfrm>
        </p:spPr>
        <p:txBody>
          <a:bodyPr anchor="b"/>
          <a:lstStyle>
            <a:lvl1pPr algn="l">
              <a:defRPr sz="1181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3803" y="273055"/>
            <a:ext cx="5367338" cy="5853113"/>
          </a:xfrm>
        </p:spPr>
        <p:txBody>
          <a:bodyPr/>
          <a:lstStyle>
            <a:lvl1pPr>
              <a:defRPr sz="1890"/>
            </a:lvl1pPr>
            <a:lvl2pPr>
              <a:defRPr sz="1654"/>
            </a:lvl2pPr>
            <a:lvl3pPr>
              <a:defRPr sz="1418"/>
            </a:lvl3pPr>
            <a:lvl4pPr>
              <a:defRPr sz="1181"/>
            </a:lvl4pPr>
            <a:lvl5pPr>
              <a:defRPr sz="1181"/>
            </a:lvl5pPr>
            <a:lvl6pPr>
              <a:defRPr sz="1181"/>
            </a:lvl6pPr>
            <a:lvl7pPr>
              <a:defRPr sz="1181"/>
            </a:lvl7pPr>
            <a:lvl8pPr>
              <a:defRPr sz="1181"/>
            </a:lvl8pPr>
            <a:lvl9pPr>
              <a:defRPr sz="1181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1" y="1435103"/>
            <a:ext cx="3158729" cy="4691063"/>
          </a:xfrm>
        </p:spPr>
        <p:txBody>
          <a:bodyPr/>
          <a:lstStyle>
            <a:lvl1pPr marL="0" indent="0">
              <a:buNone/>
              <a:defRPr sz="827"/>
            </a:lvl1pPr>
            <a:lvl2pPr marL="270034" indent="0">
              <a:buNone/>
              <a:defRPr sz="709"/>
            </a:lvl2pPr>
            <a:lvl3pPr marL="540068" indent="0">
              <a:buNone/>
              <a:defRPr sz="591"/>
            </a:lvl3pPr>
            <a:lvl4pPr marL="810101" indent="0">
              <a:buNone/>
              <a:defRPr sz="532"/>
            </a:lvl4pPr>
            <a:lvl5pPr marL="1080135" indent="0">
              <a:buNone/>
              <a:defRPr sz="532"/>
            </a:lvl5pPr>
            <a:lvl6pPr marL="1350169" indent="0">
              <a:buNone/>
              <a:defRPr sz="532"/>
            </a:lvl6pPr>
            <a:lvl7pPr marL="1620203" indent="0">
              <a:buNone/>
              <a:defRPr sz="532"/>
            </a:lvl7pPr>
            <a:lvl8pPr marL="1890236" indent="0">
              <a:buNone/>
              <a:defRPr sz="532"/>
            </a:lvl8pPr>
            <a:lvl9pPr marL="2160270" indent="0">
              <a:buNone/>
              <a:defRPr sz="532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7218-A1EA-443C-AE5C-1F0598FC398A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BEA7E-187B-45CF-976F-B76B2A68062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2989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1181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1890"/>
            </a:lvl1pPr>
            <a:lvl2pPr marL="270034" indent="0">
              <a:buNone/>
              <a:defRPr sz="1654"/>
            </a:lvl2pPr>
            <a:lvl3pPr marL="540068" indent="0">
              <a:buNone/>
              <a:defRPr sz="1418"/>
            </a:lvl3pPr>
            <a:lvl4pPr marL="810101" indent="0">
              <a:buNone/>
              <a:defRPr sz="1181"/>
            </a:lvl4pPr>
            <a:lvl5pPr marL="1080135" indent="0">
              <a:buNone/>
              <a:defRPr sz="1181"/>
            </a:lvl5pPr>
            <a:lvl6pPr marL="1350169" indent="0">
              <a:buNone/>
              <a:defRPr sz="1181"/>
            </a:lvl6pPr>
            <a:lvl7pPr marL="1620203" indent="0">
              <a:buNone/>
              <a:defRPr sz="1181"/>
            </a:lvl7pPr>
            <a:lvl8pPr marL="1890236" indent="0">
              <a:buNone/>
              <a:defRPr sz="1181"/>
            </a:lvl8pPr>
            <a:lvl9pPr marL="2160270" indent="0">
              <a:buNone/>
              <a:defRPr sz="1181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827"/>
            </a:lvl1pPr>
            <a:lvl2pPr marL="270034" indent="0">
              <a:buNone/>
              <a:defRPr sz="709"/>
            </a:lvl2pPr>
            <a:lvl3pPr marL="540068" indent="0">
              <a:buNone/>
              <a:defRPr sz="591"/>
            </a:lvl3pPr>
            <a:lvl4pPr marL="810101" indent="0">
              <a:buNone/>
              <a:defRPr sz="532"/>
            </a:lvl4pPr>
            <a:lvl5pPr marL="1080135" indent="0">
              <a:buNone/>
              <a:defRPr sz="532"/>
            </a:lvl5pPr>
            <a:lvl6pPr marL="1350169" indent="0">
              <a:buNone/>
              <a:defRPr sz="532"/>
            </a:lvl6pPr>
            <a:lvl7pPr marL="1620203" indent="0">
              <a:buNone/>
              <a:defRPr sz="532"/>
            </a:lvl7pPr>
            <a:lvl8pPr marL="1890236" indent="0">
              <a:buNone/>
              <a:defRPr sz="532"/>
            </a:lvl8pPr>
            <a:lvl9pPr marL="2160270" indent="0">
              <a:buNone/>
              <a:defRPr sz="532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D03D5-A2D5-4C3C-8625-F9EBAC1D8F33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6510B-98F1-4F0A-BCD4-0C8AF3915F84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4944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95291-626C-43D4-802B-80D70250DB9B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2483-A179-431C-BBC2-A1B6FECC50F1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41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4608272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43"/>
            <a:ext cx="216027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0060" y="274643"/>
            <a:ext cx="632079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4FE5C-140D-44B8-A13F-25BE9FBBAA07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4B71E-618B-4C95-8347-F3185563661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21960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1122363"/>
            <a:ext cx="72009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3602038"/>
            <a:ext cx="72009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6085751"/>
      </p:ext>
    </p:extLst>
  </p:cSld>
  <p:clrMapOvr>
    <a:masterClrMapping/>
  </p:clrMapOvr>
  <p:hf hdr="0" ftr="0" dt="0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179210"/>
      </p:ext>
    </p:extLst>
  </p:cSld>
  <p:clrMapOvr>
    <a:masterClrMapping/>
  </p:clrMapOvr>
  <p:hf hdr="0" ftr="0" dt="0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1709740"/>
            <a:ext cx="8281035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4589465"/>
            <a:ext cx="828103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433676"/>
      </p:ext>
    </p:extLst>
  </p:cSld>
  <p:clrMapOvr>
    <a:masterClrMapping/>
  </p:clrMapOvr>
  <p:hf hdr="0" ftr="0" dt="0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1825625"/>
            <a:ext cx="40805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1825625"/>
            <a:ext cx="40805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4197715"/>
      </p:ext>
    </p:extLst>
  </p:cSld>
  <p:clrMapOvr>
    <a:masterClrMapping/>
  </p:clrMapOvr>
  <p:hf hdr="0" ftr="0" dt="0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365127"/>
            <a:ext cx="828103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1681163"/>
            <a:ext cx="406175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2505075"/>
            <a:ext cx="406175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1681163"/>
            <a:ext cx="408176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2505075"/>
            <a:ext cx="40817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6493282"/>
      </p:ext>
    </p:extLst>
  </p:cSld>
  <p:clrMapOvr>
    <a:masterClrMapping/>
  </p:clrMapOvr>
  <p:hf hdr="0" ftr="0" dt="0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7322802"/>
      </p:ext>
    </p:extLst>
  </p:cSld>
  <p:clrMapOvr>
    <a:masterClrMapping/>
  </p:clrMapOvr>
  <p:hf hdr="0" ftr="0" dt="0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291563"/>
      </p:ext>
    </p:extLst>
  </p:cSld>
  <p:clrMapOvr>
    <a:masterClrMapping/>
  </p:clrMapOvr>
  <p:hf hdr="0" ftr="0" dt="0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57200"/>
            <a:ext cx="30966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987427"/>
            <a:ext cx="4860608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057400"/>
            <a:ext cx="30966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106097"/>
      </p:ext>
    </p:extLst>
  </p:cSld>
  <p:clrMapOvr>
    <a:masterClrMapping/>
  </p:clrMapOvr>
  <p:hf hdr="0" ftr="0" dt="0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457200"/>
            <a:ext cx="30966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987427"/>
            <a:ext cx="4860608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2057400"/>
            <a:ext cx="30966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0048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185015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90263"/>
      </p:ext>
    </p:extLst>
  </p:cSld>
  <p:clrMapOvr>
    <a:masterClrMapping/>
  </p:clrMapOvr>
  <p:hf hdr="0" ftr="0" dt="0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365125"/>
            <a:ext cx="2070259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365125"/>
            <a:ext cx="609076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025862"/>
      </p:ext>
    </p:extLst>
  </p:cSld>
  <p:clrMapOvr>
    <a:masterClrMapping/>
  </p:clrMapOvr>
  <p:hf hdr="0" ftr="0" dt="0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64123" y="6383762"/>
            <a:ext cx="2240280" cy="365125"/>
          </a:xfrm>
          <a:prstGeom prst="rect">
            <a:avLst/>
          </a:prstGeom>
        </p:spPr>
        <p:txBody>
          <a:bodyPr anchor="b"/>
          <a:lstStyle>
            <a:lvl1pPr algn="r">
              <a:defRPr sz="825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en-US" altLang="ko-KR"/>
              <a:t>[</a:t>
            </a:r>
            <a:fld id="{2489E7B8-C8F5-49C4-A82B-E522C32B9F95}" type="slidenum">
              <a:rPr lang="ko-KR" altLang="en-US" smtClean="0"/>
              <a:pPr/>
              <a:t>‹#›</a:t>
            </a:fld>
            <a:r>
              <a:rPr lang="en-US" altLang="ko-KR"/>
              <a:t>/31]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8731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133475"/>
            <a:ext cx="4019550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5"/>
            <a:ext cx="4019550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836942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78687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0"/>
            <a:ext cx="8161338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293616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19114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17177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84699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6809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98290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373063"/>
            <a:ext cx="2047875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373063"/>
            <a:ext cx="5991225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39189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373063"/>
            <a:ext cx="8191500" cy="6080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13" y="1133475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5"/>
            <a:ext cx="4019550" cy="5014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52386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26"/>
            <a:ext cx="816102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C14-AB33-4F34-B9FF-084ADC22D1C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03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9985-E840-470A-9E47-BA4AD367CF8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513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1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C5BB-8F84-460C-86B0-10B10D255E5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66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133475"/>
            <a:ext cx="4019550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133475"/>
            <a:ext cx="4019550" cy="5014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124845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006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8061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5FD5B-2016-42A9-B869-3CA0749E6FD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192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77277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77277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C20AA-6275-4D20-82D4-1D156FD4B0C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786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ED6B2-5B2B-455A-9A76-90090055027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086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78F-BD0C-4374-A849-0E0AB2D7054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1632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3802" y="273051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0" y="1435101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74AA7-333C-4D58-947B-09D091D10CE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604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4F8A-DCC5-48A5-9468-EB3FB40C996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392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B27BA-21CA-4E45-AB17-9BA81190732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202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39"/>
            <a:ext cx="216027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0060" y="274639"/>
            <a:ext cx="632079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D36A0-CE1C-4C13-BBDD-2847936C13A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95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26"/>
            <a:ext cx="81610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FA6B-94BF-45FF-BC58-AC7DB6CFFBE6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373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EDCA6-F668-4D10-9909-240D4FC59EE9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9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535113"/>
            <a:ext cx="4243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174875"/>
            <a:ext cx="4243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535113"/>
            <a:ext cx="4244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174875"/>
            <a:ext cx="4244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871538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1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19E3-D299-48E0-A129-967A91032F4F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905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CF253-B58D-427F-A481-7EF2BCED77BE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766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EF913-8EBC-4A36-8635-863DE202DD98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3558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0B7A5-4B2B-4EFD-8FA5-6C50CA712E99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53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403E1-99BB-4EE2-87D8-38142ED2BE9D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003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73051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435101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325D-EDA2-4BF2-9251-46FDD5E9F055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3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6A58-3377-4C53-9DAA-86227E187D57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1255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6A11-9FF3-496F-A979-F7FECE9F4DA5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716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74639"/>
            <a:ext cx="21602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74639"/>
            <a:ext cx="63207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7A3A-01F5-45EB-A20A-A6122C68D4CC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470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32"/>
            <a:ext cx="81610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D94CD-7AFC-4E87-9C75-230B33ABB0C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1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151354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3725-91B6-457B-96BF-2098772558D0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09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7"/>
            <a:ext cx="816102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514AD-447D-4B39-9B31-FA22291CAD2E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407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0206"/>
            <a:ext cx="424053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0206"/>
            <a:ext cx="424053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42173-6323-4FB1-8ED9-C51CEF216F82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741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80" y="1535113"/>
            <a:ext cx="4243864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80" y="2174875"/>
            <a:ext cx="4243864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8CEB-BF06-4432-BBD2-CC368F813F4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682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98260-4CDD-4622-A750-E0B0474E798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4471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B57C9-C381-4EAA-8A96-35B0F13C82A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09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1" y="273050"/>
            <a:ext cx="3158729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4" y="273057"/>
            <a:ext cx="536733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1" y="1435103"/>
            <a:ext cx="3158729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D0C16-3976-420F-8A79-30B93AD6D68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20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B7BA8-0A37-4A1E-B2C4-49A907DE2DC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826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F416-731F-4763-B2DB-526DAFE0E458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024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74645"/>
            <a:ext cx="21602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74645"/>
            <a:ext cx="63207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0A220-5769-4E5B-98C2-CE8802416701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63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42932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20090" y="2130426"/>
            <a:ext cx="816102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C29C8-AFB6-4EB2-9A4C-C6511F82FE1C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6D385-69EB-4511-97F8-AED45AAD836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027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C61AF-B70B-4CC0-AAF2-7ED095259FB4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7FEEA-6199-45B7-BC68-C20E76C59365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454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58429" y="4406901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DEA4D-D7F0-46A8-A746-F39FA2A2C5C1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1AFA0-0D6E-420F-B7FD-2450D510395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000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8006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8061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93DF3-C93F-44D9-85F5-1E84D9EC31C5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3B1E5-0ECB-4C68-9B97-6EE062A5D6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673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877277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877277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4E78E-6506-4A4A-8E57-656E65D46323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D9C5-7E01-4B3B-8E11-66F68554871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907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7CD7C-18A7-449D-AE66-6B2F53785302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6417-A5F6-40AE-B9C8-087455078B9B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016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F341-26EA-4466-B2E5-5F0A5EE185CF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C47E4-9B1D-4FEF-9746-8B6D82F355AE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478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0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753802" y="273051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80060" y="1435101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F4361-5FF5-4E23-BAC3-064754473F1B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F620C-C3C2-461A-8317-BA9411945C8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321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E47DA-A35B-471E-9758-DCFDA8348DD9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7D5D3-6FA6-426E-A900-27B2207FD712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7632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C4033-C206-497A-A627-C938A20A6D3C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77B7-FFAF-4560-9BC9-07533870245C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9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73050"/>
            <a:ext cx="315912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73050"/>
            <a:ext cx="53673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435100"/>
            <a:ext cx="315912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456638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60870" y="274639"/>
            <a:ext cx="216027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80060" y="274639"/>
            <a:ext cx="632079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8DCC5-82EC-46F5-AC61-CFF101D45B4B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FD314-3933-402D-A50A-A64D5FF2087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090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0061" y="274639"/>
            <a:ext cx="8637746" cy="11398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0"/>
          </p:nvPr>
        </p:nvSpPr>
        <p:spPr>
          <a:xfrm>
            <a:off x="480061" y="6245226"/>
            <a:ext cx="2236946" cy="473075"/>
          </a:xfrm>
        </p:spPr>
        <p:txBody>
          <a:bodyPr/>
          <a:lstStyle>
            <a:lvl1pPr>
              <a:defRPr/>
            </a:lvl1pPr>
          </a:lstStyle>
          <a:p>
            <a:fld id="{D6DDE69E-FC01-486E-9F08-2FBB572108B9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idx="11"/>
          </p:nvPr>
        </p:nvSpPr>
        <p:spPr>
          <a:xfrm>
            <a:off x="3280411" y="6245226"/>
            <a:ext cx="3037046" cy="473075"/>
          </a:xfrm>
        </p:spPr>
        <p:txBody>
          <a:bodyPr/>
          <a:lstStyle>
            <a:lvl1pPr>
              <a:defRPr/>
            </a:lvl1pPr>
          </a:lstStyle>
          <a:p>
            <a:endParaRPr lang="en-GB" altLang="ja-JP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idx="12"/>
          </p:nvPr>
        </p:nvSpPr>
        <p:spPr>
          <a:xfrm>
            <a:off x="6880861" y="6245226"/>
            <a:ext cx="2236946" cy="473075"/>
          </a:xfrm>
        </p:spPr>
        <p:txBody>
          <a:bodyPr/>
          <a:lstStyle>
            <a:lvl1pPr>
              <a:defRPr/>
            </a:lvl1pPr>
          </a:lstStyle>
          <a:p>
            <a:fld id="{4CDC9E3E-98F2-47DC-AC2A-B38C079A7861}" type="slidenum">
              <a:rPr lang="en-GB" altLang="ja-JP">
                <a:solidFill>
                  <a:srgbClr val="000000"/>
                </a:solidFill>
              </a:rPr>
              <a:pPr/>
              <a:t>‹#›</a:t>
            </a:fld>
            <a:endParaRPr lang="en-GB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20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130426"/>
            <a:ext cx="816102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180" y="3886200"/>
            <a:ext cx="67208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DEEEB-F463-41DC-8EDD-DC665B8D2DA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0208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CAB3-15EA-4220-8E31-65524CDF1649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98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4406901"/>
            <a:ext cx="81610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2906713"/>
            <a:ext cx="81610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FC5A-9651-47CC-BFC2-C1BA60D689C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365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0610" y="1600201"/>
            <a:ext cx="424053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9DB9-2102-429E-AF13-E84BEFB3A595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668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535113"/>
            <a:ext cx="42421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" y="2174875"/>
            <a:ext cx="4242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7277" y="1535113"/>
            <a:ext cx="42438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7277" y="2174875"/>
            <a:ext cx="42438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8F9AA-AAF6-4CF4-92A6-B6DB49CA9B57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60599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359C-1F6C-4673-ADDC-B43255FCD0E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015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27D95-51BA-4A17-9BC6-9D6872794BFA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112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3050"/>
            <a:ext cx="31587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802" y="273051"/>
            <a:ext cx="536733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1435101"/>
            <a:ext cx="31587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CC99-CD78-46E2-A2EB-D5281E0A415B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68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4800600"/>
            <a:ext cx="576103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12775"/>
            <a:ext cx="57610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367338"/>
            <a:ext cx="576103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71481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902" y="4800600"/>
            <a:ext cx="57607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902" y="612775"/>
            <a:ext cx="57607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902" y="5367338"/>
            <a:ext cx="57607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F44CB-FBCC-413A-B552-FB28A207A466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725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79B9-EC9A-4FCC-8E94-33FF9EC94503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38846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274639"/>
            <a:ext cx="216027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274639"/>
            <a:ext cx="632079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4FFE3-E386-4FF7-8BCE-98A648CF703F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017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arOutlin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0" y="2014541"/>
            <a:ext cx="9601200" cy="282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 sz="900">
              <a:ea typeface="新細明體" charset="-12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ltGray">
          <a:xfrm>
            <a:off x="2784477" y="2054229"/>
            <a:ext cx="6816725" cy="274161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52" tIns="34026" rIns="68052" bIns="34026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1500">
              <a:ea typeface="新細明體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ltGray">
          <a:xfrm>
            <a:off x="1" y="2054229"/>
            <a:ext cx="2741613" cy="27416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052" tIns="34026" rIns="68052" bIns="34026" anchor="ctr"/>
          <a:lstStyle>
            <a:lvl1pPr defTabSz="90805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080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0805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1500">
              <a:ea typeface="新細明體" charset="-120"/>
            </a:endParaRPr>
          </a:p>
        </p:txBody>
      </p:sp>
      <p:pic>
        <p:nvPicPr>
          <p:cNvPr id="7" name="LogoMainBlack" descr="GC_CP_w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11167"/>
            <a:ext cx="31543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6" y="919167"/>
            <a:ext cx="24638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"/>
            <a:ext cx="3690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9332" name="Date"/>
          <p:cNvSpPr>
            <a:spLocks noGrp="1" noChangeArrowheads="1"/>
          </p:cNvSpPr>
          <p:nvPr>
            <p:ph type="subTitle" idx="1"/>
          </p:nvPr>
        </p:nvSpPr>
        <p:spPr>
          <a:xfrm>
            <a:off x="3159126" y="2689225"/>
            <a:ext cx="3935413" cy="414338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739333" name="PresentationTitle"/>
          <p:cNvSpPr>
            <a:spLocks noGrp="1" noChangeArrowheads="1"/>
          </p:cNvSpPr>
          <p:nvPr>
            <p:ph type="ctrTitle" sz="quarter"/>
          </p:nvPr>
        </p:nvSpPr>
        <p:spPr>
          <a:xfrm>
            <a:off x="3159126" y="3173417"/>
            <a:ext cx="5919788" cy="839787"/>
          </a:xfrm>
        </p:spPr>
        <p:txBody>
          <a:bodyPr tIns="42351" rIns="84705" bIns="42351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54630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02480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406904"/>
            <a:ext cx="8161338" cy="1362075"/>
          </a:xfrm>
        </p:spPr>
        <p:txBody>
          <a:bodyPr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2906713"/>
            <a:ext cx="8161338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7" indent="0">
              <a:buNone/>
              <a:defRPr sz="1351"/>
            </a:lvl2pPr>
            <a:lvl3pPr marL="685814" indent="0">
              <a:buNone/>
              <a:defRPr sz="1200"/>
            </a:lvl3pPr>
            <a:lvl4pPr marL="1028721" indent="0">
              <a:buNone/>
              <a:defRPr sz="1050"/>
            </a:lvl4pPr>
            <a:lvl5pPr marL="1371627" indent="0">
              <a:buNone/>
              <a:defRPr sz="1050"/>
            </a:lvl5pPr>
            <a:lvl6pPr marL="1714534" indent="0">
              <a:buNone/>
              <a:defRPr sz="1050"/>
            </a:lvl6pPr>
            <a:lvl7pPr marL="2057441" indent="0">
              <a:buNone/>
              <a:defRPr sz="1050"/>
            </a:lvl7pPr>
            <a:lvl8pPr marL="2400348" indent="0">
              <a:buNone/>
              <a:defRPr sz="1050"/>
            </a:lvl8pPr>
            <a:lvl9pPr marL="274325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27381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4" y="1133478"/>
            <a:ext cx="4019550" cy="50149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4" y="1133478"/>
            <a:ext cx="4019550" cy="50149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336778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274638"/>
            <a:ext cx="864235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6" y="1535113"/>
            <a:ext cx="42433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1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6" y="2174875"/>
            <a:ext cx="42433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2" y="1535113"/>
            <a:ext cx="42449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7" indent="0">
              <a:buNone/>
              <a:defRPr sz="1500" b="1"/>
            </a:lvl2pPr>
            <a:lvl3pPr marL="685814" indent="0">
              <a:buNone/>
              <a:defRPr sz="1351" b="1"/>
            </a:lvl3pPr>
            <a:lvl4pPr marL="1028721" indent="0">
              <a:buNone/>
              <a:defRPr sz="1200" b="1"/>
            </a:lvl4pPr>
            <a:lvl5pPr marL="1371627" indent="0">
              <a:buNone/>
              <a:defRPr sz="1200" b="1"/>
            </a:lvl5pPr>
            <a:lvl6pPr marL="1714534" indent="0">
              <a:buNone/>
              <a:defRPr sz="1200" b="1"/>
            </a:lvl6pPr>
            <a:lvl7pPr marL="2057441" indent="0">
              <a:buNone/>
              <a:defRPr sz="1200" b="1"/>
            </a:lvl7pPr>
            <a:lvl8pPr marL="2400348" indent="0">
              <a:buNone/>
              <a:defRPr sz="1200" b="1"/>
            </a:lvl8pPr>
            <a:lvl9pPr marL="274325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2" y="2174875"/>
            <a:ext cx="42449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1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715928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392736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05014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18" Type="http://schemas.openxmlformats.org/officeDocument/2006/relationships/tags" Target="../tags/tag3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tags" Target="../tags/tag36.xml"/><Relationship Id="rId2" Type="http://schemas.openxmlformats.org/officeDocument/2006/relationships/slideLayout" Target="../slideLayouts/slideLayout106.xml"/><Relationship Id="rId16" Type="http://schemas.openxmlformats.org/officeDocument/2006/relationships/tags" Target="../tags/tag35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tags" Target="../tags/tag34.xml"/><Relationship Id="rId10" Type="http://schemas.openxmlformats.org/officeDocument/2006/relationships/slideLayout" Target="../slideLayouts/slideLayout114.xml"/><Relationship Id="rId19" Type="http://schemas.openxmlformats.org/officeDocument/2006/relationships/tags" Target="../tags/tag38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tags" Target="../tags/tag3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theme" Target="../theme/theme17.xml"/><Relationship Id="rId5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1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theme" Target="../theme/theme19.xml"/><Relationship Id="rId5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20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ags" Target="../tags/tag12.xml"/><Relationship Id="rId2" Type="http://schemas.openxmlformats.org/officeDocument/2006/relationships/slideLayout" Target="../slideLayouts/slideLayout14.xml"/><Relationship Id="rId16" Type="http://schemas.openxmlformats.org/officeDocument/2006/relationships/tags" Target="../tags/tag1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22.xml"/><Relationship Id="rId19" Type="http://schemas.openxmlformats.org/officeDocument/2006/relationships/tags" Target="../tags/tag14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9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theme" Target="../theme/theme22.xml"/><Relationship Id="rId18" Type="http://schemas.openxmlformats.org/officeDocument/2006/relationships/tags" Target="../tags/tag45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tags" Target="../tags/tag44.xml"/><Relationship Id="rId2" Type="http://schemas.openxmlformats.org/officeDocument/2006/relationships/slideLayout" Target="../slideLayouts/slideLayout227.xml"/><Relationship Id="rId16" Type="http://schemas.openxmlformats.org/officeDocument/2006/relationships/tags" Target="../tags/tag43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tags" Target="../tags/tag42.xml"/><Relationship Id="rId10" Type="http://schemas.openxmlformats.org/officeDocument/2006/relationships/slideLayout" Target="../slideLayouts/slideLayout235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tags" Target="../tags/tag4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5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40.xml"/><Relationship Id="rId7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238.xml"/><Relationship Id="rId6" Type="http://schemas.openxmlformats.org/officeDocument/2006/relationships/slideLayout" Target="../slideLayouts/slideLayout243.xml"/><Relationship Id="rId11" Type="http://schemas.openxmlformats.org/officeDocument/2006/relationships/slideLayout" Target="../slideLayouts/slideLayout248.xml"/><Relationship Id="rId5" Type="http://schemas.openxmlformats.org/officeDocument/2006/relationships/slideLayout" Target="../slideLayouts/slideLayout242.xml"/><Relationship Id="rId10" Type="http://schemas.openxmlformats.org/officeDocument/2006/relationships/slideLayout" Target="../slideLayouts/slideLayout247.xml"/><Relationship Id="rId4" Type="http://schemas.openxmlformats.org/officeDocument/2006/relationships/slideLayout" Target="../slideLayouts/slideLayout241.xml"/><Relationship Id="rId9" Type="http://schemas.openxmlformats.org/officeDocument/2006/relationships/slideLayout" Target="../slideLayouts/slideLayout246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256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55.xml"/><Relationship Id="rId11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54.xml"/><Relationship Id="rId10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53.xml"/><Relationship Id="rId9" Type="http://schemas.openxmlformats.org/officeDocument/2006/relationships/slideLayout" Target="../slideLayouts/slideLayout258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8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63.xml"/><Relationship Id="rId7" Type="http://schemas.openxmlformats.org/officeDocument/2006/relationships/slideLayout" Target="../slideLayouts/slideLayout267.xml"/><Relationship Id="rId12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62.xml"/><Relationship Id="rId1" Type="http://schemas.openxmlformats.org/officeDocument/2006/relationships/slideLayout" Target="../slideLayouts/slideLayout261.xml"/><Relationship Id="rId6" Type="http://schemas.openxmlformats.org/officeDocument/2006/relationships/slideLayout" Target="../slideLayouts/slideLayout266.xml"/><Relationship Id="rId11" Type="http://schemas.openxmlformats.org/officeDocument/2006/relationships/slideLayout" Target="../slideLayouts/slideLayout271.xml"/><Relationship Id="rId5" Type="http://schemas.openxmlformats.org/officeDocument/2006/relationships/slideLayout" Target="../slideLayouts/slideLayout265.xml"/><Relationship Id="rId10" Type="http://schemas.openxmlformats.org/officeDocument/2006/relationships/slideLayout" Target="../slideLayouts/slideLayout270.xml"/><Relationship Id="rId4" Type="http://schemas.openxmlformats.org/officeDocument/2006/relationships/slideLayout" Target="../slideLayouts/slideLayout264.xml"/><Relationship Id="rId9" Type="http://schemas.openxmlformats.org/officeDocument/2006/relationships/slideLayout" Target="../slideLayouts/slideLayout26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tags" Target="../tags/tag21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tags" Target="../tags/tag20.xml"/><Relationship Id="rId2" Type="http://schemas.openxmlformats.org/officeDocument/2006/relationships/slideLayout" Target="../slideLayouts/slideLayout26.xml"/><Relationship Id="rId16" Type="http://schemas.openxmlformats.org/officeDocument/2006/relationships/tags" Target="../tags/tag19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ags" Target="../tags/tag18.xml"/><Relationship Id="rId10" Type="http://schemas.openxmlformats.org/officeDocument/2006/relationships/slideLayout" Target="../slideLayouts/slideLayout34.xml"/><Relationship Id="rId19" Type="http://schemas.openxmlformats.org/officeDocument/2006/relationships/tags" Target="../tags/tag22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18" Type="http://schemas.openxmlformats.org/officeDocument/2006/relationships/tags" Target="../tags/tag2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94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102.xml"/><Relationship Id="rId19" Type="http://schemas.openxmlformats.org/officeDocument/2006/relationships/tags" Target="../tags/tag30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ags" Target="../tags/tag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ottomBarOutlin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white">
          <a:xfrm>
            <a:off x="0" y="6432550"/>
            <a:ext cx="9601200" cy="425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1027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08013" y="373063"/>
            <a:ext cx="8191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08013" y="1133475"/>
            <a:ext cx="81915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First level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ltGray">
          <a:xfrm>
            <a:off x="0" y="6477000"/>
            <a:ext cx="8797925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zh-TW" altLang="en-US" sz="1000" baseline="-25000">
                <a:ea typeface="新細明體" charset="-120"/>
              </a:rPr>
              <a:t>  </a:t>
            </a:r>
            <a:endParaRPr lang="zh-TW" altLang="en-US" sz="1000" baseline="-2500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8845550" y="6477000"/>
            <a:ext cx="755650" cy="381000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baseline="-25000">
              <a:ea typeface="新細明體" charset="-120"/>
            </a:endParaRPr>
          </a:p>
        </p:txBody>
      </p:sp>
      <p:sp>
        <p:nvSpPr>
          <p:cNvPr id="1031" name="PageRef"/>
          <p:cNvSpPr>
            <a:spLocks noChangeArrowheads="1"/>
          </p:cNvSpPr>
          <p:nvPr/>
        </p:nvSpPr>
        <p:spPr bwMode="auto">
          <a:xfrm>
            <a:off x="8980488" y="6518275"/>
            <a:ext cx="447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98784114-F070-413D-B589-09747F9807E5}" type="slidenum">
              <a:rPr lang="zh-TW" altLang="en-US" sz="1000" smtClean="0">
                <a:solidFill>
                  <a:srgbClr val="FFFFFF"/>
                </a:solidFill>
                <a:ea typeface="新細明體" charset="-120"/>
              </a:rPr>
              <a:pPr algn="ctr">
                <a:defRPr/>
              </a:pPr>
              <a:t>‹#›</a:t>
            </a:fld>
            <a:endParaRPr lang="en-US" altLang="zh-TW" sz="100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032" name="TitleAccentSquare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ltGray">
          <a:xfrm>
            <a:off x="0" y="409575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baseline="-25000">
              <a:ea typeface="新細明體" charset="-120"/>
            </a:endParaRPr>
          </a:p>
        </p:txBody>
      </p:sp>
      <p:sp>
        <p:nvSpPr>
          <p:cNvPr id="738313" name="FileRef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8013" y="6248400"/>
            <a:ext cx="81899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TW" altLang="en-US" sz="800">
                <a:ea typeface="新細明體" charset="-120"/>
              </a:rPr>
              <a:t> </a:t>
            </a:r>
          </a:p>
        </p:txBody>
      </p:sp>
      <p:sp>
        <p:nvSpPr>
          <p:cNvPr id="1034" name="CompanyName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85925" y="6535738"/>
            <a:ext cx="55943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398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b="1">
                <a:solidFill>
                  <a:srgbClr val="FFFFFF"/>
                </a:solidFill>
                <a:ea typeface="新細明體" charset="-120"/>
              </a:rPr>
              <a:t>School of Energy and Environment, City University of Hong Kong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183" r:id="rId2"/>
    <p:sldLayoutId id="2147485184" r:id="rId3"/>
    <p:sldLayoutId id="2147485185" r:id="rId4"/>
    <p:sldLayoutId id="2147485186" r:id="rId5"/>
    <p:sldLayoutId id="2147485187" r:id="rId6"/>
    <p:sldLayoutId id="2147485188" r:id="rId7"/>
    <p:sldLayoutId id="2147485189" r:id="rId8"/>
    <p:sldLayoutId id="2147485190" r:id="rId9"/>
    <p:sldLayoutId id="2147485191" r:id="rId10"/>
    <p:sldLayoutId id="2147485192" r:id="rId11"/>
    <p:sldLayoutId id="2147485193" r:id="rId12"/>
  </p:sldLayoutIdLst>
  <p:transition/>
  <p:hf hdr="0" ftr="0" dt="0"/>
  <p:txStyles>
    <p:titleStyle>
      <a:lvl1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2pPr>
      <a:lvl3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3pPr>
      <a:lvl4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4pPr>
      <a:lvl5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5pPr>
      <a:lvl6pPr marL="4572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6pPr>
      <a:lvl7pPr marL="9144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7pPr>
      <a:lvl8pPr marL="13716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8pPr>
      <a:lvl9pPr marL="18288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9pPr>
    </p:titleStyle>
    <p:bodyStyle>
      <a:lvl1pPr marL="228600" indent="-228600" algn="l" defTabSz="939800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ú"/>
        <a:defRPr sz="2000">
          <a:solidFill>
            <a:schemeClr val="tx1"/>
          </a:solidFill>
          <a:latin typeface="+mn-lt"/>
        </a:defRPr>
      </a:lvl3pPr>
      <a:lvl4pPr marL="12573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4pPr>
      <a:lvl5pPr marL="1566863" indent="-195263" algn="l" defTabSz="9398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0240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812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9384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956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ottomBarOutlin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white">
          <a:xfrm>
            <a:off x="0" y="6432550"/>
            <a:ext cx="9601200" cy="425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 sz="945">
              <a:ea typeface="新細明體" charset="-120"/>
            </a:endParaRPr>
          </a:p>
        </p:txBody>
      </p:sp>
      <p:sp>
        <p:nvSpPr>
          <p:cNvPr id="1027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08013" y="373063"/>
            <a:ext cx="8191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08013" y="1133477"/>
            <a:ext cx="81915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First level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ltGray">
          <a:xfrm>
            <a:off x="1" y="6477000"/>
            <a:ext cx="8797925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zh-TW" altLang="en-US" sz="788" baseline="-25000">
                <a:ea typeface="新細明體" charset="-120"/>
              </a:rPr>
              <a:t>  </a:t>
            </a:r>
            <a:endParaRPr lang="zh-TW" altLang="en-US" sz="788" baseline="-2500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8845550" y="6477000"/>
            <a:ext cx="755650" cy="381000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945" baseline="-25000">
              <a:ea typeface="新細明體" charset="-120"/>
            </a:endParaRPr>
          </a:p>
        </p:txBody>
      </p:sp>
      <p:sp>
        <p:nvSpPr>
          <p:cNvPr id="1031" name="PageRef"/>
          <p:cNvSpPr>
            <a:spLocks noChangeArrowheads="1"/>
          </p:cNvSpPr>
          <p:nvPr/>
        </p:nvSpPr>
        <p:spPr bwMode="auto">
          <a:xfrm>
            <a:off x="8980488" y="6518275"/>
            <a:ext cx="447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98784114-F070-413D-B589-09747F9807E5}" type="slidenum">
              <a:rPr lang="zh-TW" altLang="en-US" sz="788" smtClean="0">
                <a:solidFill>
                  <a:srgbClr val="FFFFFF"/>
                </a:solidFill>
                <a:ea typeface="新細明體" charset="-120"/>
              </a:rPr>
              <a:pPr algn="ctr">
                <a:defRPr/>
              </a:pPr>
              <a:t>‹#›</a:t>
            </a:fld>
            <a:endParaRPr lang="en-US" altLang="zh-TW" sz="788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032" name="TitleAccentSquare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ltGray">
          <a:xfrm>
            <a:off x="0" y="409575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945" baseline="-25000">
              <a:ea typeface="新細明體" charset="-120"/>
            </a:endParaRPr>
          </a:p>
        </p:txBody>
      </p:sp>
      <p:sp>
        <p:nvSpPr>
          <p:cNvPr id="738313" name="FileRef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8013" y="6248400"/>
            <a:ext cx="81899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TW" altLang="en-US" sz="630">
                <a:ea typeface="新細明體" charset="-120"/>
              </a:rPr>
              <a:t> </a:t>
            </a:r>
          </a:p>
        </p:txBody>
      </p:sp>
      <p:sp>
        <p:nvSpPr>
          <p:cNvPr id="1034" name="CompanyName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85925" y="6535740"/>
            <a:ext cx="55943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398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103" b="1">
                <a:solidFill>
                  <a:srgbClr val="FFFFFF"/>
                </a:solidFill>
                <a:ea typeface="新細明體" charset="-120"/>
              </a:rPr>
              <a:t>School of Energy and Environment, City 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406731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8" r:id="rId1"/>
    <p:sldLayoutId id="2147485749" r:id="rId2"/>
    <p:sldLayoutId id="2147485750" r:id="rId3"/>
    <p:sldLayoutId id="2147485751" r:id="rId4"/>
    <p:sldLayoutId id="2147485752" r:id="rId5"/>
    <p:sldLayoutId id="2147485753" r:id="rId6"/>
    <p:sldLayoutId id="2147485754" r:id="rId7"/>
    <p:sldLayoutId id="2147485755" r:id="rId8"/>
    <p:sldLayoutId id="2147485756" r:id="rId9"/>
    <p:sldLayoutId id="2147485757" r:id="rId10"/>
    <p:sldLayoutId id="2147485758" r:id="rId11"/>
    <p:sldLayoutId id="2147485759" r:id="rId12"/>
  </p:sldLayoutIdLst>
  <p:transition/>
  <p:hf hdr="0" ftr="0" dt="0"/>
  <p:txStyles>
    <p:titleStyle>
      <a:lvl1pPr algn="l" defTabSz="7400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7400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chemeClr val="bg2"/>
          </a:solidFill>
          <a:latin typeface="Arial" charset="0"/>
        </a:defRPr>
      </a:lvl2pPr>
      <a:lvl3pPr algn="l" defTabSz="7400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chemeClr val="bg2"/>
          </a:solidFill>
          <a:latin typeface="Arial" charset="0"/>
        </a:defRPr>
      </a:lvl3pPr>
      <a:lvl4pPr algn="l" defTabSz="7400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chemeClr val="bg2"/>
          </a:solidFill>
          <a:latin typeface="Arial" charset="0"/>
        </a:defRPr>
      </a:lvl4pPr>
      <a:lvl5pPr algn="l" defTabSz="74009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chemeClr val="bg2"/>
          </a:solidFill>
          <a:latin typeface="Arial" charset="0"/>
        </a:defRPr>
      </a:lvl5pPr>
      <a:lvl6pPr marL="360045" algn="l" defTabSz="740093" rtl="0" fontAlgn="base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chemeClr val="bg2"/>
          </a:solidFill>
          <a:latin typeface="Arial" charset="0"/>
        </a:defRPr>
      </a:lvl6pPr>
      <a:lvl7pPr marL="720090" algn="l" defTabSz="740093" rtl="0" fontAlgn="base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chemeClr val="bg2"/>
          </a:solidFill>
          <a:latin typeface="Arial" charset="0"/>
        </a:defRPr>
      </a:lvl7pPr>
      <a:lvl8pPr marL="1080135" algn="l" defTabSz="740093" rtl="0" fontAlgn="base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chemeClr val="bg2"/>
          </a:solidFill>
          <a:latin typeface="Arial" charset="0"/>
        </a:defRPr>
      </a:lvl8pPr>
      <a:lvl9pPr marL="1440180" algn="l" defTabSz="740093" rtl="0" fontAlgn="base">
        <a:lnSpc>
          <a:spcPct val="90000"/>
        </a:lnSpc>
        <a:spcBef>
          <a:spcPct val="0"/>
        </a:spcBef>
        <a:spcAft>
          <a:spcPct val="0"/>
        </a:spcAft>
        <a:defRPr sz="1575" b="1">
          <a:solidFill>
            <a:schemeClr val="bg2"/>
          </a:solidFill>
          <a:latin typeface="Arial" charset="0"/>
        </a:defRPr>
      </a:lvl9pPr>
    </p:titleStyle>
    <p:bodyStyle>
      <a:lvl1pPr marL="180023" indent="-180023" algn="l" defTabSz="740093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1575">
          <a:solidFill>
            <a:schemeClr val="tx1"/>
          </a:solidFill>
          <a:latin typeface="+mn-lt"/>
          <a:ea typeface="+mn-ea"/>
          <a:cs typeface="+mn-cs"/>
        </a:defRPr>
      </a:lvl1pPr>
      <a:lvl2pPr marL="450056" indent="-180023" algn="l" defTabSz="74009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–"/>
        <a:defRPr sz="1575">
          <a:solidFill>
            <a:schemeClr val="tx1"/>
          </a:solidFill>
          <a:latin typeface="+mn-lt"/>
        </a:defRPr>
      </a:lvl2pPr>
      <a:lvl3pPr marL="720090" indent="-180023" algn="l" defTabSz="74009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ú"/>
        <a:defRPr sz="1575">
          <a:solidFill>
            <a:schemeClr val="tx1"/>
          </a:solidFill>
          <a:latin typeface="+mn-lt"/>
        </a:defRPr>
      </a:lvl3pPr>
      <a:lvl4pPr marL="990124" indent="-180023" algn="l" defTabSz="74009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-"/>
        <a:defRPr sz="1575">
          <a:solidFill>
            <a:schemeClr val="tx1"/>
          </a:solidFill>
          <a:latin typeface="+mn-lt"/>
        </a:defRPr>
      </a:lvl4pPr>
      <a:lvl5pPr marL="1233905" indent="-153770" algn="l" defTabSz="74009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panose="020B0604020202020204" pitchFamily="34" charset="0"/>
        <a:buChar char="-"/>
        <a:defRPr sz="1575">
          <a:solidFill>
            <a:schemeClr val="tx1"/>
          </a:solidFill>
          <a:latin typeface="+mn-lt"/>
        </a:defRPr>
      </a:lvl5pPr>
      <a:lvl6pPr marL="1593950" indent="-153770" algn="l" defTabSz="740093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1575">
          <a:solidFill>
            <a:schemeClr val="tx1"/>
          </a:solidFill>
          <a:latin typeface="+mn-lt"/>
        </a:defRPr>
      </a:lvl6pPr>
      <a:lvl7pPr marL="1953995" indent="-153770" algn="l" defTabSz="740093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1575">
          <a:solidFill>
            <a:schemeClr val="tx1"/>
          </a:solidFill>
          <a:latin typeface="+mn-lt"/>
        </a:defRPr>
      </a:lvl7pPr>
      <a:lvl8pPr marL="2314040" indent="-153770" algn="l" defTabSz="740093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1575">
          <a:solidFill>
            <a:schemeClr val="tx1"/>
          </a:solidFill>
          <a:latin typeface="+mn-lt"/>
        </a:defRPr>
      </a:lvl8pPr>
      <a:lvl9pPr marL="2674085" indent="-153770" algn="l" defTabSz="740093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15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5pPr>
      <a:lvl6pPr marL="180022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6pPr>
      <a:lvl7pPr marL="216027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7pPr>
      <a:lvl8pPr marL="2520315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8pPr>
      <a:lvl9pPr marL="2880360" algn="l" defTabSz="720090" rtl="0" eaLnBrk="1" latinLnBrk="0" hangingPunct="1">
        <a:defRPr sz="14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5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55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0AF4F81-CB85-4C65-8CFC-680A513C5C3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-128"/>
              </a:rPr>
              <a:t>3/23/2018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55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55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876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1" r:id="rId1"/>
    <p:sldLayoutId id="2147485762" r:id="rId2"/>
    <p:sldLayoutId id="2147485763" r:id="rId3"/>
    <p:sldLayoutId id="2147485764" r:id="rId4"/>
    <p:sldLayoutId id="2147485765" r:id="rId5"/>
    <p:sldLayoutId id="2147485766" r:id="rId6"/>
    <p:sldLayoutId id="2147485767" r:id="rId7"/>
    <p:sldLayoutId id="2147485768" r:id="rId8"/>
    <p:sldLayoutId id="2147485769" r:id="rId9"/>
    <p:sldLayoutId id="2147485770" r:id="rId10"/>
    <p:sldLayoutId id="21474857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600203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80060" y="6356353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7C71632-681F-461A-8F95-D7C0E9EC38CA}" type="datetime1"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280410" y="6356353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80860" y="6356353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394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73" r:id="rId1"/>
    <p:sldLayoutId id="2147485774" r:id="rId2"/>
    <p:sldLayoutId id="2147485775" r:id="rId3"/>
    <p:sldLayoutId id="2147485776" r:id="rId4"/>
    <p:sldLayoutId id="2147485777" r:id="rId5"/>
    <p:sldLayoutId id="2147485778" r:id="rId6"/>
    <p:sldLayoutId id="2147485779" r:id="rId7"/>
    <p:sldLayoutId id="2147485780" r:id="rId8"/>
    <p:sldLayoutId id="2147485781" r:id="rId9"/>
    <p:sldLayoutId id="2147485782" r:id="rId10"/>
    <p:sldLayoutId id="2147485783" r:id="rId11"/>
  </p:sldLayoutIdLst>
  <p:hf hdr="0" ftr="0" dt="0"/>
  <p:txStyles>
    <p:titleStyle>
      <a:lvl1pPr algn="ctr" defTabSz="870875" rtl="0" eaLnBrk="1" latinLnBrk="0" hangingPunct="1">
        <a:spcBef>
          <a:spcPct val="0"/>
        </a:spcBef>
        <a:buNone/>
        <a:defRPr kumimoji="1"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578" indent="-326578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586" indent="-272148" algn="l" defTabSz="870875" rtl="0" eaLnBrk="1" latinLnBrk="0" hangingPunct="1">
        <a:spcBef>
          <a:spcPct val="20000"/>
        </a:spcBef>
        <a:buFont typeface="Arial" pitchFamily="34" charset="0"/>
        <a:buChar char="–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3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30" indent="-217719" algn="l" defTabSz="870875" rtl="0" eaLnBrk="1" latinLnBrk="0" hangingPunct="1">
        <a:spcBef>
          <a:spcPct val="20000"/>
        </a:spcBef>
        <a:buFont typeface="Arial" pitchFamily="34" charset="0"/>
        <a:buChar char="–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468" indent="-217719" algn="l" defTabSz="870875" rtl="0" eaLnBrk="1" latinLnBrk="0" hangingPunct="1">
        <a:spcBef>
          <a:spcPct val="20000"/>
        </a:spcBef>
        <a:buFont typeface="Arial" pitchFamily="34" charset="0"/>
        <a:buChar char="»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4905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0342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265780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01217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1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0304-A4B1-4535-9269-94531C8EF8A7}" type="datetime1">
              <a:rPr lang="en-US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51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014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5" r:id="rId1"/>
    <p:sldLayoutId id="2147485786" r:id="rId2"/>
    <p:sldLayoutId id="2147485787" r:id="rId3"/>
    <p:sldLayoutId id="2147485788" r:id="rId4"/>
    <p:sldLayoutId id="2147485789" r:id="rId5"/>
    <p:sldLayoutId id="2147485790" r:id="rId6"/>
    <p:sldLayoutId id="2147485791" r:id="rId7"/>
    <p:sldLayoutId id="2147485792" r:id="rId8"/>
    <p:sldLayoutId id="2147485793" r:id="rId9"/>
    <p:sldLayoutId id="2147485794" r:id="rId10"/>
    <p:sldLayoutId id="21474857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600201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800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54C9D0B-8547-4EE3-9753-30B0F6260F7B}" type="datetime1"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280410" y="6356351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808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488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7" r:id="rId1"/>
    <p:sldLayoutId id="2147485798" r:id="rId2"/>
    <p:sldLayoutId id="2147485799" r:id="rId3"/>
    <p:sldLayoutId id="2147485800" r:id="rId4"/>
    <p:sldLayoutId id="2147485801" r:id="rId5"/>
    <p:sldLayoutId id="2147485802" r:id="rId6"/>
    <p:sldLayoutId id="2147485803" r:id="rId7"/>
    <p:sldLayoutId id="2147485804" r:id="rId8"/>
    <p:sldLayoutId id="2147485805" r:id="rId9"/>
    <p:sldLayoutId id="2147485806" r:id="rId10"/>
    <p:sldLayoutId id="21474858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79425" y="274638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512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79425" y="1600200"/>
            <a:ext cx="86423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6356350"/>
            <a:ext cx="224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F42D07-7108-4EC7-A9A0-CA06DD1FA007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775" y="6356350"/>
            <a:ext cx="3041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225" y="6356350"/>
            <a:ext cx="2241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CC17D-B510-4380-87BA-6CC8AF3BC9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9664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09" r:id="rId1"/>
    <p:sldLayoutId id="2147485810" r:id="rId2"/>
    <p:sldLayoutId id="2147485811" r:id="rId3"/>
    <p:sldLayoutId id="2147485812" r:id="rId4"/>
    <p:sldLayoutId id="2147485813" r:id="rId5"/>
    <p:sldLayoutId id="2147485814" r:id="rId6"/>
    <p:sldLayoutId id="2147485815" r:id="rId7"/>
    <p:sldLayoutId id="2147485816" r:id="rId8"/>
    <p:sldLayoutId id="2147485817" r:id="rId9"/>
    <p:sldLayoutId id="2147485818" r:id="rId10"/>
    <p:sldLayoutId id="214748581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3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53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5E04-3429-409E-BF97-F1E9DF818944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53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53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7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</p:sldLayoutIdLst>
  <p:hf hdr="0" ftr="0" dt="0"/>
  <p:txStyles>
    <p:titleStyle>
      <a:lvl1pPr algn="ctr" defTabSz="870875" rtl="0" eaLnBrk="1" latinLnBrk="0" hangingPunct="1">
        <a:spcBef>
          <a:spcPct val="0"/>
        </a:spcBef>
        <a:buNone/>
        <a:defRPr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578" indent="-326578" algn="l" defTabSz="870875" rtl="0" eaLnBrk="1" latinLnBrk="0" hangingPunct="1">
        <a:spcBef>
          <a:spcPct val="20000"/>
        </a:spcBef>
        <a:buFont typeface="Arial" pitchFamily="34" charset="0"/>
        <a:buChar char="•"/>
        <a:defRPr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586" indent="-272148" algn="l" defTabSz="87087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3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30" indent="-217719" algn="l" defTabSz="870875" rtl="0" eaLnBrk="1" latinLnBrk="0" hangingPunct="1">
        <a:spcBef>
          <a:spcPct val="20000"/>
        </a:spcBef>
        <a:buFont typeface="Arial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468" indent="-217719" algn="l" defTabSz="870875" rtl="0" eaLnBrk="1" latinLnBrk="0" hangingPunct="1">
        <a:spcBef>
          <a:spcPct val="20000"/>
        </a:spcBef>
        <a:buFont typeface="Arial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4905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0342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265780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01217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008" y="514061"/>
            <a:ext cx="3725881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65F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0745" y="1694331"/>
            <a:ext cx="61900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4408" y="6377941"/>
            <a:ext cx="30723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0060" y="6377941"/>
            <a:ext cx="220827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CCBBD-1D91-477B-95B0-28722494DFD8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70272" y="6310743"/>
            <a:ext cx="173893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41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21721">
              <a:lnSpc>
                <a:spcPts val="984"/>
              </a:lnSpc>
            </a:pPr>
            <a:fld id="{81D60167-4931-47E6-BA6A-407CBD079E47}" type="slidenum">
              <a:rPr lang="en-US" spc="-47" smtClean="0"/>
              <a:pPr marL="21721">
                <a:lnSpc>
                  <a:spcPts val="984"/>
                </a:lnSpc>
              </a:pPr>
              <a:t>‹#›</a:t>
            </a:fld>
            <a:endParaRPr lang="en-US" spc="-47" dirty="0"/>
          </a:p>
        </p:txBody>
      </p:sp>
    </p:spTree>
    <p:extLst>
      <p:ext uri="{BB962C8B-B14F-4D97-AF65-F5344CB8AC3E}">
        <p14:creationId xmlns:p14="http://schemas.microsoft.com/office/powerpoint/2010/main" val="160622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3" r:id="rId1"/>
    <p:sldLayoutId id="2147485834" r:id="rId2"/>
    <p:sldLayoutId id="2147485835" r:id="rId3"/>
    <p:sldLayoutId id="2147485836" r:id="rId4"/>
    <p:sldLayoutId id="2147485837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0979">
        <a:defRPr>
          <a:latin typeface="+mn-lt"/>
          <a:ea typeface="+mn-ea"/>
          <a:cs typeface="+mn-cs"/>
        </a:defRPr>
      </a:lvl2pPr>
      <a:lvl3pPr marL="781958">
        <a:defRPr>
          <a:latin typeface="+mn-lt"/>
          <a:ea typeface="+mn-ea"/>
          <a:cs typeface="+mn-cs"/>
        </a:defRPr>
      </a:lvl3pPr>
      <a:lvl4pPr marL="1172938">
        <a:defRPr>
          <a:latin typeface="+mn-lt"/>
          <a:ea typeface="+mn-ea"/>
          <a:cs typeface="+mn-cs"/>
        </a:defRPr>
      </a:lvl4pPr>
      <a:lvl5pPr marL="1563917">
        <a:defRPr>
          <a:latin typeface="+mn-lt"/>
          <a:ea typeface="+mn-ea"/>
          <a:cs typeface="+mn-cs"/>
        </a:defRPr>
      </a:lvl5pPr>
      <a:lvl6pPr marL="1954895">
        <a:defRPr>
          <a:latin typeface="+mn-lt"/>
          <a:ea typeface="+mn-ea"/>
          <a:cs typeface="+mn-cs"/>
        </a:defRPr>
      </a:lvl6pPr>
      <a:lvl7pPr marL="2345875">
        <a:defRPr>
          <a:latin typeface="+mn-lt"/>
          <a:ea typeface="+mn-ea"/>
          <a:cs typeface="+mn-cs"/>
        </a:defRPr>
      </a:lvl7pPr>
      <a:lvl8pPr marL="2736854">
        <a:defRPr>
          <a:latin typeface="+mn-lt"/>
          <a:ea typeface="+mn-ea"/>
          <a:cs typeface="+mn-cs"/>
        </a:defRPr>
      </a:lvl8pPr>
      <a:lvl9pPr marL="312783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0979">
        <a:defRPr>
          <a:latin typeface="+mn-lt"/>
          <a:ea typeface="+mn-ea"/>
          <a:cs typeface="+mn-cs"/>
        </a:defRPr>
      </a:lvl2pPr>
      <a:lvl3pPr marL="781958">
        <a:defRPr>
          <a:latin typeface="+mn-lt"/>
          <a:ea typeface="+mn-ea"/>
          <a:cs typeface="+mn-cs"/>
        </a:defRPr>
      </a:lvl3pPr>
      <a:lvl4pPr marL="1172938">
        <a:defRPr>
          <a:latin typeface="+mn-lt"/>
          <a:ea typeface="+mn-ea"/>
          <a:cs typeface="+mn-cs"/>
        </a:defRPr>
      </a:lvl4pPr>
      <a:lvl5pPr marL="1563917">
        <a:defRPr>
          <a:latin typeface="+mn-lt"/>
          <a:ea typeface="+mn-ea"/>
          <a:cs typeface="+mn-cs"/>
        </a:defRPr>
      </a:lvl5pPr>
      <a:lvl6pPr marL="1954895">
        <a:defRPr>
          <a:latin typeface="+mn-lt"/>
          <a:ea typeface="+mn-ea"/>
          <a:cs typeface="+mn-cs"/>
        </a:defRPr>
      </a:lvl6pPr>
      <a:lvl7pPr marL="2345875">
        <a:defRPr>
          <a:latin typeface="+mn-lt"/>
          <a:ea typeface="+mn-ea"/>
          <a:cs typeface="+mn-cs"/>
        </a:defRPr>
      </a:lvl7pPr>
      <a:lvl8pPr marL="2736854">
        <a:defRPr>
          <a:latin typeface="+mn-lt"/>
          <a:ea typeface="+mn-ea"/>
          <a:cs typeface="+mn-cs"/>
        </a:defRPr>
      </a:lvl8pPr>
      <a:lvl9pPr marL="3127833">
        <a:defRPr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600205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80060" y="6356355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6DDE-6CF9-40B6-8791-0C3C0011B0F4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280410" y="6356355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80860" y="6356355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2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9" r:id="rId1"/>
    <p:sldLayoutId id="2147485840" r:id="rId2"/>
    <p:sldLayoutId id="2147485841" r:id="rId3"/>
    <p:sldLayoutId id="2147485842" r:id="rId4"/>
    <p:sldLayoutId id="2147485843" r:id="rId5"/>
    <p:sldLayoutId id="2147485844" r:id="rId6"/>
    <p:sldLayoutId id="2147485845" r:id="rId7"/>
    <p:sldLayoutId id="2147485846" r:id="rId8"/>
    <p:sldLayoutId id="2147485847" r:id="rId9"/>
    <p:sldLayoutId id="2147485848" r:id="rId10"/>
    <p:sldLayoutId id="2147485849" r:id="rId11"/>
  </p:sldLayoutIdLst>
  <p:hf hdr="0" ftr="0" dt="0"/>
  <p:txStyles>
    <p:titleStyle>
      <a:lvl1pPr algn="ctr" defTabSz="685814" rtl="0" eaLnBrk="1" latinLnBrk="0" hangingPunct="1"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80" indent="-257180" algn="l" defTabSz="685814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4" indent="-214317" algn="l" defTabSz="685814" rtl="0" eaLnBrk="1" latinLnBrk="0" hangingPunct="1">
        <a:spcBef>
          <a:spcPct val="20000"/>
        </a:spcBef>
        <a:buFont typeface="Arial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8" indent="-171454" algn="l" defTabSz="685814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4" indent="-171454" algn="l" defTabSz="685814" rtl="0" eaLnBrk="1" latinLnBrk="0" hangingPunct="1">
        <a:spcBef>
          <a:spcPct val="20000"/>
        </a:spcBef>
        <a:buFont typeface="Arial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1" indent="-171454" algn="l" defTabSz="685814" rtl="0" eaLnBrk="1" latinLnBrk="0" hangingPunct="1">
        <a:spcBef>
          <a:spcPct val="20000"/>
        </a:spcBef>
        <a:buFont typeface="Arial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8" indent="-171454" algn="l" defTabSz="685814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95" indent="-171454" algn="l" defTabSz="685814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02" indent="-171454" algn="l" defTabSz="685814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09" indent="-171454" algn="l" defTabSz="685814" rtl="0" eaLnBrk="1" latinLnBrk="0" hangingPunct="1">
        <a:spcBef>
          <a:spcPct val="20000"/>
        </a:spcBef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14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685814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685814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1" algn="l" defTabSz="685814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7" algn="l" defTabSz="685814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4" algn="l" defTabSz="685814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685814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685814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5" algn="l" defTabSz="685814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9964" y="102034"/>
            <a:ext cx="7841272" cy="330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060" y="1577340"/>
            <a:ext cx="8641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64408" y="6377941"/>
            <a:ext cx="307238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0060" y="6377941"/>
            <a:ext cx="220827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87EEA-8D5E-4B1F-A36B-C1D0733689D7}" type="datetime1">
              <a:rPr lang="en-US" smtClean="0"/>
              <a:t>3/23/2018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12864" y="6377941"/>
            <a:ext cx="2208276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29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1" r:id="rId1"/>
    <p:sldLayoutId id="2147485852" r:id="rId2"/>
    <p:sldLayoutId id="2147485853" r:id="rId3"/>
    <p:sldLayoutId id="2147485854" r:id="rId4"/>
    <p:sldLayoutId id="214748585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72343">
        <a:defRPr>
          <a:latin typeface="+mn-lt"/>
          <a:ea typeface="+mn-ea"/>
          <a:cs typeface="+mn-cs"/>
        </a:defRPr>
      </a:lvl2pPr>
      <a:lvl3pPr marL="744684">
        <a:defRPr>
          <a:latin typeface="+mn-lt"/>
          <a:ea typeface="+mn-ea"/>
          <a:cs typeface="+mn-cs"/>
        </a:defRPr>
      </a:lvl3pPr>
      <a:lvl4pPr marL="1117027">
        <a:defRPr>
          <a:latin typeface="+mn-lt"/>
          <a:ea typeface="+mn-ea"/>
          <a:cs typeface="+mn-cs"/>
        </a:defRPr>
      </a:lvl4pPr>
      <a:lvl5pPr marL="1489370">
        <a:defRPr>
          <a:latin typeface="+mn-lt"/>
          <a:ea typeface="+mn-ea"/>
          <a:cs typeface="+mn-cs"/>
        </a:defRPr>
      </a:lvl5pPr>
      <a:lvl6pPr marL="1861712">
        <a:defRPr>
          <a:latin typeface="+mn-lt"/>
          <a:ea typeface="+mn-ea"/>
          <a:cs typeface="+mn-cs"/>
        </a:defRPr>
      </a:lvl6pPr>
      <a:lvl7pPr marL="2234054">
        <a:defRPr>
          <a:latin typeface="+mn-lt"/>
          <a:ea typeface="+mn-ea"/>
          <a:cs typeface="+mn-cs"/>
        </a:defRPr>
      </a:lvl7pPr>
      <a:lvl8pPr marL="2606397">
        <a:defRPr>
          <a:latin typeface="+mn-lt"/>
          <a:ea typeface="+mn-ea"/>
          <a:cs typeface="+mn-cs"/>
        </a:defRPr>
      </a:lvl8pPr>
      <a:lvl9pPr marL="297874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72343">
        <a:defRPr>
          <a:latin typeface="+mn-lt"/>
          <a:ea typeface="+mn-ea"/>
          <a:cs typeface="+mn-cs"/>
        </a:defRPr>
      </a:lvl2pPr>
      <a:lvl3pPr marL="744684">
        <a:defRPr>
          <a:latin typeface="+mn-lt"/>
          <a:ea typeface="+mn-ea"/>
          <a:cs typeface="+mn-cs"/>
        </a:defRPr>
      </a:lvl3pPr>
      <a:lvl4pPr marL="1117027">
        <a:defRPr>
          <a:latin typeface="+mn-lt"/>
          <a:ea typeface="+mn-ea"/>
          <a:cs typeface="+mn-cs"/>
        </a:defRPr>
      </a:lvl4pPr>
      <a:lvl5pPr marL="1489370">
        <a:defRPr>
          <a:latin typeface="+mn-lt"/>
          <a:ea typeface="+mn-ea"/>
          <a:cs typeface="+mn-cs"/>
        </a:defRPr>
      </a:lvl5pPr>
      <a:lvl6pPr marL="1861712">
        <a:defRPr>
          <a:latin typeface="+mn-lt"/>
          <a:ea typeface="+mn-ea"/>
          <a:cs typeface="+mn-cs"/>
        </a:defRPr>
      </a:lvl6pPr>
      <a:lvl7pPr marL="2234054">
        <a:defRPr>
          <a:latin typeface="+mn-lt"/>
          <a:ea typeface="+mn-ea"/>
          <a:cs typeface="+mn-cs"/>
        </a:defRPr>
      </a:lvl7pPr>
      <a:lvl8pPr marL="2606397">
        <a:defRPr>
          <a:latin typeface="+mn-lt"/>
          <a:ea typeface="+mn-ea"/>
          <a:cs typeface="+mn-cs"/>
        </a:defRPr>
      </a:lvl8pPr>
      <a:lvl9pPr marL="297874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ottomBarOutlin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white">
          <a:xfrm>
            <a:off x="0" y="6432550"/>
            <a:ext cx="9601200" cy="425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>
              <a:solidFill>
                <a:srgbClr val="3F3F3F"/>
              </a:solidFill>
              <a:ea typeface="新細明體" charset="-120"/>
            </a:endParaRPr>
          </a:p>
        </p:txBody>
      </p:sp>
      <p:sp>
        <p:nvSpPr>
          <p:cNvPr id="2051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08013" y="373063"/>
            <a:ext cx="8191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2052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08013" y="1133475"/>
            <a:ext cx="81915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First level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ltGray">
          <a:xfrm>
            <a:off x="0" y="6477000"/>
            <a:ext cx="8797925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zh-TW" altLang="en-US" sz="1000" baseline="-25000">
                <a:solidFill>
                  <a:srgbClr val="3F3F3F"/>
                </a:solidFill>
                <a:ea typeface="新細明體" charset="-120"/>
              </a:rPr>
              <a:t>  </a:t>
            </a:r>
            <a:endParaRPr lang="zh-TW" altLang="en-US" sz="1000" baseline="-2500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8845550" y="6477000"/>
            <a:ext cx="755650" cy="381000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baseline="-25000">
              <a:solidFill>
                <a:srgbClr val="3F3F3F"/>
              </a:solidFill>
              <a:ea typeface="新細明體" charset="-120"/>
            </a:endParaRPr>
          </a:p>
        </p:txBody>
      </p:sp>
      <p:sp>
        <p:nvSpPr>
          <p:cNvPr id="2055" name="PageRef"/>
          <p:cNvSpPr>
            <a:spLocks noChangeArrowheads="1"/>
          </p:cNvSpPr>
          <p:nvPr/>
        </p:nvSpPr>
        <p:spPr bwMode="auto">
          <a:xfrm>
            <a:off x="8980488" y="6518275"/>
            <a:ext cx="447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4AB053A8-FF63-4148-9F62-3CA9D4BB9253}" type="slidenum">
              <a:rPr lang="zh-TW" altLang="en-US" sz="1000" smtClean="0">
                <a:solidFill>
                  <a:srgbClr val="FFFFFF"/>
                </a:solidFill>
                <a:ea typeface="新細明體" charset="-120"/>
              </a:rPr>
              <a:pPr algn="ctr">
                <a:defRPr/>
              </a:pPr>
              <a:t>‹#›</a:t>
            </a:fld>
            <a:endParaRPr lang="en-US" altLang="zh-TW" sz="100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2056" name="TitleAccentSquare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ltGray">
          <a:xfrm>
            <a:off x="0" y="409575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baseline="-25000">
              <a:solidFill>
                <a:srgbClr val="3F3F3F"/>
              </a:solidFill>
              <a:ea typeface="新細明體" charset="-120"/>
            </a:endParaRPr>
          </a:p>
        </p:txBody>
      </p:sp>
      <p:sp>
        <p:nvSpPr>
          <p:cNvPr id="738313" name="FileRef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8013" y="6248400"/>
            <a:ext cx="81899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TW" altLang="en-US" sz="800">
                <a:solidFill>
                  <a:srgbClr val="3F3F3F"/>
                </a:solidFill>
                <a:ea typeface="新細明體" charset="-120"/>
              </a:rPr>
              <a:t> </a:t>
            </a:r>
          </a:p>
        </p:txBody>
      </p:sp>
      <p:sp>
        <p:nvSpPr>
          <p:cNvPr id="2058" name="CompanyName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85925" y="6535738"/>
            <a:ext cx="55943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398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b="1">
                <a:solidFill>
                  <a:srgbClr val="FFFFFF"/>
                </a:solidFill>
                <a:ea typeface="新細明體" charset="-120"/>
              </a:rPr>
              <a:t>School of Energy and Environment, City University of Hong Kong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7" r:id="rId1"/>
    <p:sldLayoutId id="2147485194" r:id="rId2"/>
    <p:sldLayoutId id="2147485195" r:id="rId3"/>
    <p:sldLayoutId id="2147485196" r:id="rId4"/>
    <p:sldLayoutId id="2147485197" r:id="rId5"/>
    <p:sldLayoutId id="2147485198" r:id="rId6"/>
    <p:sldLayoutId id="2147485199" r:id="rId7"/>
    <p:sldLayoutId id="2147485200" r:id="rId8"/>
    <p:sldLayoutId id="2147485201" r:id="rId9"/>
    <p:sldLayoutId id="2147485202" r:id="rId10"/>
    <p:sldLayoutId id="2147485203" r:id="rId11"/>
    <p:sldLayoutId id="2147485204" r:id="rId12"/>
  </p:sldLayoutIdLst>
  <p:transition/>
  <p:hf hdr="0" ftr="0" dt="0"/>
  <p:txStyles>
    <p:titleStyle>
      <a:lvl1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2pPr>
      <a:lvl3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3pPr>
      <a:lvl4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4pPr>
      <a:lvl5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5pPr>
      <a:lvl6pPr marL="4572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6pPr>
      <a:lvl7pPr marL="9144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7pPr>
      <a:lvl8pPr marL="13716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8pPr>
      <a:lvl9pPr marL="18288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9pPr>
    </p:titleStyle>
    <p:bodyStyle>
      <a:lvl1pPr marL="228600" indent="-228600" algn="l" defTabSz="939800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ú"/>
        <a:defRPr sz="2000">
          <a:solidFill>
            <a:schemeClr val="tx1"/>
          </a:solidFill>
          <a:latin typeface="+mn-lt"/>
        </a:defRPr>
      </a:lvl3pPr>
      <a:lvl4pPr marL="12573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4pPr>
      <a:lvl5pPr marL="1566863" indent="-195263" algn="l" defTabSz="9398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0240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812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9384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956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600203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80060" y="6356353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6CF6C27-198C-422F-A7D1-F86A60AA3416}" type="datetime1"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280410" y="6356353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80860" y="6356353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04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3" r:id="rId1"/>
    <p:sldLayoutId id="2147485864" r:id="rId2"/>
    <p:sldLayoutId id="2147485865" r:id="rId3"/>
    <p:sldLayoutId id="2147485866" r:id="rId4"/>
    <p:sldLayoutId id="2147485867" r:id="rId5"/>
    <p:sldLayoutId id="2147485868" r:id="rId6"/>
    <p:sldLayoutId id="2147485869" r:id="rId7"/>
    <p:sldLayoutId id="2147485870" r:id="rId8"/>
    <p:sldLayoutId id="2147485871" r:id="rId9"/>
    <p:sldLayoutId id="2147485872" r:id="rId10"/>
    <p:sldLayoutId id="2147485873" r:id="rId11"/>
  </p:sldLayoutIdLst>
  <p:hf hdr="0" ftr="0" dt="0"/>
  <p:txStyles>
    <p:titleStyle>
      <a:lvl1pPr algn="ctr" defTabSz="870875" rtl="0" eaLnBrk="1" latinLnBrk="0" hangingPunct="1">
        <a:spcBef>
          <a:spcPct val="0"/>
        </a:spcBef>
        <a:buNone/>
        <a:defRPr kumimoji="1"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578" indent="-326578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586" indent="-272148" algn="l" defTabSz="870875" rtl="0" eaLnBrk="1" latinLnBrk="0" hangingPunct="1">
        <a:spcBef>
          <a:spcPct val="20000"/>
        </a:spcBef>
        <a:buFont typeface="Arial" pitchFamily="34" charset="0"/>
        <a:buChar char="–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3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30" indent="-217719" algn="l" defTabSz="870875" rtl="0" eaLnBrk="1" latinLnBrk="0" hangingPunct="1">
        <a:spcBef>
          <a:spcPct val="20000"/>
        </a:spcBef>
        <a:buFont typeface="Arial" pitchFamily="34" charset="0"/>
        <a:buChar char="–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468" indent="-217719" algn="l" defTabSz="870875" rtl="0" eaLnBrk="1" latinLnBrk="0" hangingPunct="1">
        <a:spcBef>
          <a:spcPct val="20000"/>
        </a:spcBef>
        <a:buFont typeface="Arial" pitchFamily="34" charset="0"/>
        <a:buChar char="»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4905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0342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265780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01217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kumimoji="1"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kumimoji="1"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79425" y="274638"/>
            <a:ext cx="86423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512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79425" y="1600204"/>
            <a:ext cx="86423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E7E340-6B87-4FA6-8C90-5A76540D17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9425" y="6356354"/>
            <a:ext cx="2241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1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E3CBC88-51B8-425D-A5F3-14DECA902043}" type="datetime1">
              <a:rPr lang="en-US" altLang="ja-JP" smtClean="0"/>
              <a:t>3/23/2018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1B98FC-FAF6-40ED-A6CD-6932CD590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9775" y="6356354"/>
            <a:ext cx="3041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kumimoji="1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BF5A93-DCA2-4B38-B955-E2A370A46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80225" y="6356354"/>
            <a:ext cx="22415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1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CCC17D-B510-4380-87BA-6CC8AF3BC9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0151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33" r:id="rId1"/>
    <p:sldLayoutId id="2147485934" r:id="rId2"/>
    <p:sldLayoutId id="2147485935" r:id="rId3"/>
    <p:sldLayoutId id="2147485936" r:id="rId4"/>
    <p:sldLayoutId id="2147485937" r:id="rId5"/>
    <p:sldLayoutId id="2147485938" r:id="rId6"/>
    <p:sldLayoutId id="2147485939" r:id="rId7"/>
    <p:sldLayoutId id="2147485940" r:id="rId8"/>
    <p:sldLayoutId id="2147485941" r:id="rId9"/>
    <p:sldLayoutId id="2147485942" r:id="rId10"/>
    <p:sldLayoutId id="21474859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anose="020F0502020204030204" pitchFamily="34" charset="0"/>
        </a:defRPr>
      </a:lvl5pPr>
      <a:lvl6pPr marL="342907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anose="020F0502020204030204" pitchFamily="34" charset="0"/>
        </a:defRPr>
      </a:lvl6pPr>
      <a:lvl7pPr marL="685814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anose="020F0502020204030204" pitchFamily="34" charset="0"/>
        </a:defRPr>
      </a:lvl7pPr>
      <a:lvl8pPr marL="1028721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anose="020F0502020204030204" pitchFamily="34" charset="0"/>
        </a:defRPr>
      </a:lvl8pPr>
      <a:lvl9pPr marL="1371627" algn="ctr" rtl="0" fontAlgn="base"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80" indent="-2571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24" indent="-21431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67" indent="-1714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74" indent="-1714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1" indent="-17145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88" indent="-171454" algn="l" defTabSz="68581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94" indent="-171454" algn="l" defTabSz="68581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02" indent="-171454" algn="l" defTabSz="68581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08" indent="-171454" algn="l" defTabSz="685814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1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7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4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5" algn="l" defTabSz="685814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ottomBarOutlin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white">
          <a:xfrm>
            <a:off x="0" y="6432550"/>
            <a:ext cx="9601200" cy="425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1027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08013" y="373063"/>
            <a:ext cx="8191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08013" y="1133475"/>
            <a:ext cx="81915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First level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ltGray">
          <a:xfrm>
            <a:off x="0" y="6477000"/>
            <a:ext cx="8797925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zh-TW" altLang="en-US" sz="1000" baseline="-25000">
                <a:ea typeface="新細明體" charset="-120"/>
              </a:rPr>
              <a:t>  </a:t>
            </a:r>
            <a:endParaRPr lang="zh-TW" altLang="en-US" sz="1000" baseline="-2500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8845550" y="6477000"/>
            <a:ext cx="755650" cy="381000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baseline="-25000">
              <a:ea typeface="新細明體" charset="-120"/>
            </a:endParaRPr>
          </a:p>
        </p:txBody>
      </p:sp>
      <p:sp>
        <p:nvSpPr>
          <p:cNvPr id="1031" name="PageRef"/>
          <p:cNvSpPr>
            <a:spLocks noChangeArrowheads="1"/>
          </p:cNvSpPr>
          <p:nvPr/>
        </p:nvSpPr>
        <p:spPr bwMode="auto">
          <a:xfrm>
            <a:off x="8980488" y="6518275"/>
            <a:ext cx="447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98784114-F070-413D-B589-09747F9807E5}" type="slidenum">
              <a:rPr lang="zh-TW" altLang="en-US" sz="1000" smtClean="0">
                <a:solidFill>
                  <a:srgbClr val="FFFFFF"/>
                </a:solidFill>
                <a:ea typeface="新細明體" charset="-120"/>
              </a:rPr>
              <a:pPr algn="ctr">
                <a:defRPr/>
              </a:pPr>
              <a:t>‹#›</a:t>
            </a:fld>
            <a:endParaRPr lang="en-US" altLang="zh-TW" sz="100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032" name="TitleAccentSquare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ltGray">
          <a:xfrm>
            <a:off x="0" y="409575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baseline="-25000">
              <a:ea typeface="新細明體" charset="-120"/>
            </a:endParaRPr>
          </a:p>
        </p:txBody>
      </p:sp>
      <p:sp>
        <p:nvSpPr>
          <p:cNvPr id="738313" name="FileRef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8013" y="6248400"/>
            <a:ext cx="81899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TW" altLang="en-US" sz="800">
                <a:ea typeface="新細明體" charset="-120"/>
              </a:rPr>
              <a:t> </a:t>
            </a:r>
          </a:p>
        </p:txBody>
      </p:sp>
      <p:sp>
        <p:nvSpPr>
          <p:cNvPr id="1034" name="CompanyName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85925" y="6535738"/>
            <a:ext cx="55943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398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b="1">
                <a:solidFill>
                  <a:srgbClr val="FFFFFF"/>
                </a:solidFill>
                <a:ea typeface="新細明體" charset="-120"/>
              </a:rPr>
              <a:t>School of Energy and Environment, City 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85493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5" r:id="rId1"/>
    <p:sldLayoutId id="2147485946" r:id="rId2"/>
    <p:sldLayoutId id="2147485947" r:id="rId3"/>
    <p:sldLayoutId id="2147485948" r:id="rId4"/>
    <p:sldLayoutId id="2147485949" r:id="rId5"/>
    <p:sldLayoutId id="2147485950" r:id="rId6"/>
    <p:sldLayoutId id="2147485951" r:id="rId7"/>
    <p:sldLayoutId id="2147485952" r:id="rId8"/>
    <p:sldLayoutId id="2147485953" r:id="rId9"/>
    <p:sldLayoutId id="2147485954" r:id="rId10"/>
    <p:sldLayoutId id="2147485955" r:id="rId11"/>
    <p:sldLayoutId id="2147485956" r:id="rId12"/>
  </p:sldLayoutIdLst>
  <p:transition/>
  <p:txStyles>
    <p:titleStyle>
      <a:lvl1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2pPr>
      <a:lvl3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3pPr>
      <a:lvl4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4pPr>
      <a:lvl5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5pPr>
      <a:lvl6pPr marL="4572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6pPr>
      <a:lvl7pPr marL="9144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7pPr>
      <a:lvl8pPr marL="13716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8pPr>
      <a:lvl9pPr marL="18288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9pPr>
    </p:titleStyle>
    <p:bodyStyle>
      <a:lvl1pPr marL="228600" indent="-228600" algn="l" defTabSz="939800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ú"/>
        <a:defRPr sz="2000">
          <a:solidFill>
            <a:schemeClr val="tx1"/>
          </a:solidFill>
          <a:latin typeface="+mn-lt"/>
        </a:defRPr>
      </a:lvl3pPr>
      <a:lvl4pPr marL="12573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4pPr>
      <a:lvl5pPr marL="1566863" indent="-195263" algn="l" defTabSz="9398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0240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812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9384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956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" y="274638"/>
            <a:ext cx="8641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" y="1600203"/>
            <a:ext cx="86410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0060" y="6245225"/>
            <a:ext cx="2240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205281E-91BA-4765-AFC4-0249FF4305BC}" type="datetime1">
              <a:rPr lang="ja-JP" altLang="en-US" smtClean="0"/>
              <a:t>2018/3/23</a:t>
            </a:fld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0410" y="6245225"/>
            <a:ext cx="30403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860" y="6245225"/>
            <a:ext cx="2240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737BD65-801A-40BE-B887-041A5444F12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896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8" r:id="rId1"/>
    <p:sldLayoutId id="2147485959" r:id="rId2"/>
    <p:sldLayoutId id="2147485960" r:id="rId3"/>
    <p:sldLayoutId id="2147485961" r:id="rId4"/>
    <p:sldLayoutId id="2147485962" r:id="rId5"/>
    <p:sldLayoutId id="2147485963" r:id="rId6"/>
    <p:sldLayoutId id="2147485964" r:id="rId7"/>
    <p:sldLayoutId id="2147485965" r:id="rId8"/>
    <p:sldLayoutId id="2147485966" r:id="rId9"/>
    <p:sldLayoutId id="2147485967" r:id="rId10"/>
    <p:sldLayoutId id="2147485968" r:id="rId11"/>
    <p:sldLayoutId id="2147485969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" y="274638"/>
            <a:ext cx="8641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" y="1600205"/>
            <a:ext cx="86410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0060" y="6245225"/>
            <a:ext cx="2240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2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241664-E142-43D8-9767-BA5DC9628D42}" type="datetime1">
              <a:rPr lang="ja-JP" altLang="en-US" smtClean="0">
                <a:solidFill>
                  <a:srgbClr val="000000"/>
                </a:solidFill>
              </a:rPr>
              <a:t>2018/3/23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0410" y="6245225"/>
            <a:ext cx="30403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2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860" y="6245225"/>
            <a:ext cx="2240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27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0933B5-0FA2-4232-B9AA-414BC161446F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4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1" r:id="rId1"/>
    <p:sldLayoutId id="2147485972" r:id="rId2"/>
    <p:sldLayoutId id="2147485973" r:id="rId3"/>
    <p:sldLayoutId id="2147485974" r:id="rId4"/>
    <p:sldLayoutId id="2147485975" r:id="rId5"/>
    <p:sldLayoutId id="2147485976" r:id="rId6"/>
    <p:sldLayoutId id="2147485977" r:id="rId7"/>
    <p:sldLayoutId id="2147485978" r:id="rId8"/>
    <p:sldLayoutId id="2147485979" r:id="rId9"/>
    <p:sldLayoutId id="2147485980" r:id="rId10"/>
    <p:sldLayoutId id="214748598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59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599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599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599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599">
          <a:solidFill>
            <a:schemeClr val="tx2"/>
          </a:solidFill>
          <a:latin typeface="Arial" charset="0"/>
          <a:ea typeface="ＭＳ Ｐゴシック" charset="-128"/>
        </a:defRPr>
      </a:lvl5pPr>
      <a:lvl6pPr marL="270034" algn="ctr" rtl="0" fontAlgn="base">
        <a:spcBef>
          <a:spcPct val="0"/>
        </a:spcBef>
        <a:spcAft>
          <a:spcPct val="0"/>
        </a:spcAft>
        <a:defRPr kumimoji="1" sz="2599">
          <a:solidFill>
            <a:schemeClr val="tx2"/>
          </a:solidFill>
          <a:latin typeface="Arial" charset="0"/>
          <a:ea typeface="ＭＳ Ｐゴシック" charset="-128"/>
        </a:defRPr>
      </a:lvl6pPr>
      <a:lvl7pPr marL="540068" algn="ctr" rtl="0" fontAlgn="base">
        <a:spcBef>
          <a:spcPct val="0"/>
        </a:spcBef>
        <a:spcAft>
          <a:spcPct val="0"/>
        </a:spcAft>
        <a:defRPr kumimoji="1" sz="2599">
          <a:solidFill>
            <a:schemeClr val="tx2"/>
          </a:solidFill>
          <a:latin typeface="Arial" charset="0"/>
          <a:ea typeface="ＭＳ Ｐゴシック" charset="-128"/>
        </a:defRPr>
      </a:lvl7pPr>
      <a:lvl8pPr marL="810101" algn="ctr" rtl="0" fontAlgn="base">
        <a:spcBef>
          <a:spcPct val="0"/>
        </a:spcBef>
        <a:spcAft>
          <a:spcPct val="0"/>
        </a:spcAft>
        <a:defRPr kumimoji="1" sz="2599">
          <a:solidFill>
            <a:schemeClr val="tx2"/>
          </a:solidFill>
          <a:latin typeface="Arial" charset="0"/>
          <a:ea typeface="ＭＳ Ｐゴシック" charset="-128"/>
        </a:defRPr>
      </a:lvl8pPr>
      <a:lvl9pPr marL="1080135" algn="ctr" rtl="0" fontAlgn="base">
        <a:spcBef>
          <a:spcPct val="0"/>
        </a:spcBef>
        <a:spcAft>
          <a:spcPct val="0"/>
        </a:spcAft>
        <a:defRPr kumimoji="1" sz="2599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02525" indent="-202525" algn="l" rtl="0" eaLnBrk="0" fontAlgn="base" hangingPunct="0">
        <a:spcBef>
          <a:spcPct val="20000"/>
        </a:spcBef>
        <a:spcAft>
          <a:spcPct val="0"/>
        </a:spcAft>
        <a:buChar char="•"/>
        <a:defRPr kumimoji="1" sz="1890">
          <a:solidFill>
            <a:schemeClr val="tx1"/>
          </a:solidFill>
          <a:latin typeface="+mn-lt"/>
          <a:ea typeface="+mn-ea"/>
          <a:cs typeface="+mn-cs"/>
        </a:defRPr>
      </a:lvl1pPr>
      <a:lvl2pPr marL="438805" indent="-168771" algn="l" rtl="0" eaLnBrk="0" fontAlgn="base" hangingPunct="0">
        <a:spcBef>
          <a:spcPct val="20000"/>
        </a:spcBef>
        <a:spcAft>
          <a:spcPct val="0"/>
        </a:spcAft>
        <a:buChar char="–"/>
        <a:defRPr kumimoji="1" sz="1654">
          <a:solidFill>
            <a:schemeClr val="tx1"/>
          </a:solidFill>
          <a:latin typeface="+mn-lt"/>
          <a:ea typeface="+mn-ea"/>
        </a:defRPr>
      </a:lvl2pPr>
      <a:lvl3pPr marL="675084" indent="-135017" algn="l" rtl="0" eaLnBrk="0" fontAlgn="base" hangingPunct="0">
        <a:spcBef>
          <a:spcPct val="20000"/>
        </a:spcBef>
        <a:spcAft>
          <a:spcPct val="0"/>
        </a:spcAft>
        <a:buChar char="•"/>
        <a:defRPr kumimoji="1" sz="1418">
          <a:solidFill>
            <a:schemeClr val="tx1"/>
          </a:solidFill>
          <a:latin typeface="+mn-lt"/>
          <a:ea typeface="+mn-ea"/>
        </a:defRPr>
      </a:lvl3pPr>
      <a:lvl4pPr marL="945118" indent="-135017" algn="l" rtl="0" eaLnBrk="0" fontAlgn="base" hangingPunct="0">
        <a:spcBef>
          <a:spcPct val="20000"/>
        </a:spcBef>
        <a:spcAft>
          <a:spcPct val="0"/>
        </a:spcAft>
        <a:buChar char="–"/>
        <a:defRPr kumimoji="1" sz="1181">
          <a:solidFill>
            <a:schemeClr val="tx1"/>
          </a:solidFill>
          <a:latin typeface="+mn-lt"/>
          <a:ea typeface="+mn-ea"/>
        </a:defRPr>
      </a:lvl4pPr>
      <a:lvl5pPr marL="1215152" indent="-135017" algn="l" rtl="0" eaLnBrk="0" fontAlgn="base" hangingPunct="0">
        <a:spcBef>
          <a:spcPct val="20000"/>
        </a:spcBef>
        <a:spcAft>
          <a:spcPct val="0"/>
        </a:spcAft>
        <a:buChar char="»"/>
        <a:defRPr kumimoji="1" sz="1181">
          <a:solidFill>
            <a:schemeClr val="tx1"/>
          </a:solidFill>
          <a:latin typeface="+mn-lt"/>
          <a:ea typeface="+mn-ea"/>
        </a:defRPr>
      </a:lvl5pPr>
      <a:lvl6pPr marL="1485186" indent="-135017" algn="l" rtl="0" fontAlgn="base">
        <a:spcBef>
          <a:spcPct val="20000"/>
        </a:spcBef>
        <a:spcAft>
          <a:spcPct val="0"/>
        </a:spcAft>
        <a:buChar char="»"/>
        <a:defRPr kumimoji="1" sz="1181">
          <a:solidFill>
            <a:schemeClr val="tx1"/>
          </a:solidFill>
          <a:latin typeface="+mn-lt"/>
          <a:ea typeface="+mn-ea"/>
        </a:defRPr>
      </a:lvl6pPr>
      <a:lvl7pPr marL="1755219" indent="-135017" algn="l" rtl="0" fontAlgn="base">
        <a:spcBef>
          <a:spcPct val="20000"/>
        </a:spcBef>
        <a:spcAft>
          <a:spcPct val="0"/>
        </a:spcAft>
        <a:buChar char="»"/>
        <a:defRPr kumimoji="1" sz="1181">
          <a:solidFill>
            <a:schemeClr val="tx1"/>
          </a:solidFill>
          <a:latin typeface="+mn-lt"/>
          <a:ea typeface="+mn-ea"/>
        </a:defRPr>
      </a:lvl7pPr>
      <a:lvl8pPr marL="2025253" indent="-135017" algn="l" rtl="0" fontAlgn="base">
        <a:spcBef>
          <a:spcPct val="20000"/>
        </a:spcBef>
        <a:spcAft>
          <a:spcPct val="0"/>
        </a:spcAft>
        <a:buChar char="»"/>
        <a:defRPr kumimoji="1" sz="1181">
          <a:solidFill>
            <a:schemeClr val="tx1"/>
          </a:solidFill>
          <a:latin typeface="+mn-lt"/>
          <a:ea typeface="+mn-ea"/>
        </a:defRPr>
      </a:lvl8pPr>
      <a:lvl9pPr marL="2295287" indent="-135017" algn="l" rtl="0" fontAlgn="base">
        <a:spcBef>
          <a:spcPct val="20000"/>
        </a:spcBef>
        <a:spcAft>
          <a:spcPct val="0"/>
        </a:spcAft>
        <a:buChar char="»"/>
        <a:defRPr kumimoji="1" sz="118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540068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70034" algn="l" defTabSz="540068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40068" algn="l" defTabSz="540068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10101" algn="l" defTabSz="540068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algn="l" defTabSz="540068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50169" algn="l" defTabSz="540068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20203" algn="l" defTabSz="540068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90236" algn="l" defTabSz="540068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60270" algn="l" defTabSz="540068" rtl="0" eaLnBrk="1" latinLnBrk="0" hangingPunct="1">
        <a:defRPr kumimoji="1"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365127"/>
            <a:ext cx="82810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1825625"/>
            <a:ext cx="828103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6356352"/>
            <a:ext cx="2160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89BD2-4A7F-4AC0-86CB-1A89B9391D96}" type="datetime1">
              <a:rPr kumimoji="1" lang="ja-JP" altLang="en-US" smtClean="0"/>
              <a:t>2018/3/23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6356352"/>
            <a:ext cx="3240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6356352"/>
            <a:ext cx="2160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4D931-39DA-4A58-B06C-91441DEBC8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972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3" r:id="rId1"/>
    <p:sldLayoutId id="2147485984" r:id="rId2"/>
    <p:sldLayoutId id="2147485985" r:id="rId3"/>
    <p:sldLayoutId id="2147485986" r:id="rId4"/>
    <p:sldLayoutId id="2147485987" r:id="rId5"/>
    <p:sldLayoutId id="2147485988" r:id="rId6"/>
    <p:sldLayoutId id="2147485989" r:id="rId7"/>
    <p:sldLayoutId id="2147485990" r:id="rId8"/>
    <p:sldLayoutId id="2147485991" r:id="rId9"/>
    <p:sldLayoutId id="2147485992" r:id="rId10"/>
    <p:sldLayoutId id="2147485993" r:id="rId11"/>
    <p:sldLayoutId id="214748599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ottomBarOutlin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white">
          <a:xfrm>
            <a:off x="0" y="6432550"/>
            <a:ext cx="9601200" cy="425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>
              <a:ea typeface="新細明體" charset="-120"/>
            </a:endParaRPr>
          </a:p>
        </p:txBody>
      </p:sp>
      <p:sp>
        <p:nvSpPr>
          <p:cNvPr id="3075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08013" y="373063"/>
            <a:ext cx="8191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3076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08013" y="1133475"/>
            <a:ext cx="81915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First level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ltGray">
          <a:xfrm>
            <a:off x="0" y="6477000"/>
            <a:ext cx="8797925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zh-TW" altLang="en-US" sz="1000" baseline="-25000">
                <a:ea typeface="新細明體" charset="-120"/>
              </a:rPr>
              <a:t>  </a:t>
            </a:r>
            <a:endParaRPr lang="zh-TW" altLang="en-US" sz="1000" baseline="-2500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8845550" y="6477000"/>
            <a:ext cx="755650" cy="381000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baseline="-25000">
              <a:ea typeface="新細明體" charset="-120"/>
            </a:endParaRPr>
          </a:p>
        </p:txBody>
      </p:sp>
      <p:sp>
        <p:nvSpPr>
          <p:cNvPr id="1031" name="PageRef"/>
          <p:cNvSpPr>
            <a:spLocks noChangeArrowheads="1"/>
          </p:cNvSpPr>
          <p:nvPr/>
        </p:nvSpPr>
        <p:spPr bwMode="auto">
          <a:xfrm>
            <a:off x="8980488" y="6518275"/>
            <a:ext cx="447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69998C89-EE3F-48BB-B589-5B22D0327F75}" type="slidenum">
              <a:rPr lang="zh-TW" altLang="en-US" sz="1000" smtClean="0">
                <a:solidFill>
                  <a:srgbClr val="FFFFFF"/>
                </a:solidFill>
                <a:ea typeface="新細明體" pitchFamily="18" charset="-120"/>
              </a:rPr>
              <a:pPr algn="ctr">
                <a:defRPr/>
              </a:pPr>
              <a:t>‹#›</a:t>
            </a:fld>
            <a:endParaRPr lang="en-US" altLang="zh-TW" sz="100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32" name="TitleAccentSquare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ltGray">
          <a:xfrm>
            <a:off x="0" y="409575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baseline="-25000">
              <a:ea typeface="新細明體" charset="-120"/>
            </a:endParaRPr>
          </a:p>
        </p:txBody>
      </p:sp>
      <p:sp>
        <p:nvSpPr>
          <p:cNvPr id="738313" name="FileRef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8013" y="6248400"/>
            <a:ext cx="81899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TW" altLang="en-US" sz="800">
                <a:ea typeface="新細明體" charset="-120"/>
              </a:rPr>
              <a:t> </a:t>
            </a:r>
          </a:p>
        </p:txBody>
      </p:sp>
      <p:sp>
        <p:nvSpPr>
          <p:cNvPr id="1034" name="CompanyName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85925" y="6535738"/>
            <a:ext cx="55943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398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400" b="1">
                <a:solidFill>
                  <a:srgbClr val="FFFFFF"/>
                </a:solidFill>
                <a:ea typeface="新細明體" charset="-120"/>
              </a:rPr>
              <a:t>School of Energy and Environment, City University of Hong Kong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8" r:id="rId1"/>
    <p:sldLayoutId id="2147485205" r:id="rId2"/>
    <p:sldLayoutId id="2147485206" r:id="rId3"/>
    <p:sldLayoutId id="2147485207" r:id="rId4"/>
    <p:sldLayoutId id="2147485208" r:id="rId5"/>
    <p:sldLayoutId id="2147485209" r:id="rId6"/>
    <p:sldLayoutId id="2147485210" r:id="rId7"/>
    <p:sldLayoutId id="2147485211" r:id="rId8"/>
    <p:sldLayoutId id="2147485212" r:id="rId9"/>
    <p:sldLayoutId id="2147485213" r:id="rId10"/>
    <p:sldLayoutId id="2147485214" r:id="rId11"/>
    <p:sldLayoutId id="2147485215" r:id="rId12"/>
  </p:sldLayoutIdLst>
  <p:transition/>
  <p:hf hdr="0" ftr="0" dt="0"/>
  <p:txStyles>
    <p:titleStyle>
      <a:lvl1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2pPr>
      <a:lvl3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3pPr>
      <a:lvl4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4pPr>
      <a:lvl5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5pPr>
      <a:lvl6pPr marL="4572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6pPr>
      <a:lvl7pPr marL="9144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7pPr>
      <a:lvl8pPr marL="13716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8pPr>
      <a:lvl9pPr marL="1828800" algn="l" defTabSz="939800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2"/>
          </a:solidFill>
          <a:latin typeface="Arial" charset="0"/>
        </a:defRPr>
      </a:lvl9pPr>
    </p:titleStyle>
    <p:bodyStyle>
      <a:lvl1pPr marL="228600" indent="-228600" algn="l" defTabSz="939800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ú"/>
        <a:defRPr sz="2000">
          <a:solidFill>
            <a:schemeClr val="tx1"/>
          </a:solidFill>
          <a:latin typeface="+mn-lt"/>
        </a:defRPr>
      </a:lvl3pPr>
      <a:lvl4pPr marL="1257300" indent="-2286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4pPr>
      <a:lvl5pPr marL="1566863" indent="-195263" algn="l" defTabSz="9398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panose="020B0604020202020204" pitchFamily="34" charset="0"/>
        <a:buChar char="-"/>
        <a:defRPr sz="2000">
          <a:solidFill>
            <a:schemeClr val="tx1"/>
          </a:solidFill>
          <a:latin typeface="+mn-lt"/>
        </a:defRPr>
      </a:lvl5pPr>
      <a:lvl6pPr marL="20240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6pPr>
      <a:lvl7pPr marL="24812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7pPr>
      <a:lvl8pPr marL="29384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8pPr>
      <a:lvl9pPr marL="3395663" indent="-195263" algn="l" defTabSz="939800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80060" y="1600201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800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5B395B-BEFE-4EA9-B5EA-66D286A9C74D}" type="datetime1"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3/23/2018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280410" y="6356351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8808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42CD793-3DB0-46E6-8CEA-680CE0F89426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6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21" r:id="rId2"/>
    <p:sldLayoutId id="2147485222" r:id="rId3"/>
    <p:sldLayoutId id="2147485223" r:id="rId4"/>
    <p:sldLayoutId id="2147485224" r:id="rId5"/>
    <p:sldLayoutId id="2147485225" r:id="rId6"/>
    <p:sldLayoutId id="2147485226" r:id="rId7"/>
    <p:sldLayoutId id="2147485227" r:id="rId8"/>
    <p:sldLayoutId id="2147485228" r:id="rId9"/>
    <p:sldLayoutId id="2147485229" r:id="rId10"/>
    <p:sldLayoutId id="214748523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1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0AE93-C247-476C-8F59-162D2451ED79}" type="datetime1">
              <a:rPr lang="en-US" altLang="ja-JP" smtClean="0"/>
              <a:t>3/23/2018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51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7540-780B-4A0A-8296-ECEE586264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4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4" r:id="rId1"/>
    <p:sldLayoutId id="2147485245" r:id="rId2"/>
    <p:sldLayoutId id="2147485246" r:id="rId3"/>
    <p:sldLayoutId id="2147485247" r:id="rId4"/>
    <p:sldLayoutId id="2147485248" r:id="rId5"/>
    <p:sldLayoutId id="2147485249" r:id="rId6"/>
    <p:sldLayoutId id="2147485250" r:id="rId7"/>
    <p:sldLayoutId id="2147485251" r:id="rId8"/>
    <p:sldLayoutId id="2147485252" r:id="rId9"/>
    <p:sldLayoutId id="2147485253" r:id="rId10"/>
    <p:sldLayoutId id="214748525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6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57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B85C1-FF5A-4A3F-A7EE-8A871E2DC451}" type="datetime1">
              <a:rPr kumimoji="0" lang="en-US" altLang="ja-JP" smtClean="0">
                <a:solidFill>
                  <a:prstClr val="black">
                    <a:tint val="75000"/>
                  </a:prstClr>
                </a:solidFill>
              </a:rPr>
              <a:t>3/23/2018</a:t>
            </a:fld>
            <a:endParaRPr kumimoji="0"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57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57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F7540-780B-4A0A-8296-ECEE5862649D}" type="slidenum">
              <a:rPr kumimoji="0"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36" r:id="rId1"/>
    <p:sldLayoutId id="2147485337" r:id="rId2"/>
    <p:sldLayoutId id="2147485338" r:id="rId3"/>
    <p:sldLayoutId id="2147485339" r:id="rId4"/>
    <p:sldLayoutId id="2147485340" r:id="rId5"/>
    <p:sldLayoutId id="2147485341" r:id="rId6"/>
    <p:sldLayoutId id="2147485342" r:id="rId7"/>
    <p:sldLayoutId id="2147485343" r:id="rId8"/>
    <p:sldLayoutId id="2147485344" r:id="rId9"/>
    <p:sldLayoutId id="2147485345" r:id="rId10"/>
    <p:sldLayoutId id="2147485346" r:id="rId1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0060" y="274638"/>
            <a:ext cx="8641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0060" y="1600201"/>
            <a:ext cx="86410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80060" y="6245225"/>
            <a:ext cx="2240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3D73C-51F4-40E0-9BCB-5E31622AEE81}" type="datetime1">
              <a:rPr lang="en-US" altLang="ja-JP" smtClean="0">
                <a:solidFill>
                  <a:srgbClr val="000000"/>
                </a:solidFill>
              </a:rPr>
              <a:t>3/23/2018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80410" y="6245225"/>
            <a:ext cx="30403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860" y="6245225"/>
            <a:ext cx="224028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D330C1-A5CE-4A9A-8A6D-67963CBD0083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0" r:id="rId1"/>
    <p:sldLayoutId id="2147485361" r:id="rId2"/>
    <p:sldLayoutId id="2147485362" r:id="rId3"/>
    <p:sldLayoutId id="2147485363" r:id="rId4"/>
    <p:sldLayoutId id="2147485364" r:id="rId5"/>
    <p:sldLayoutId id="2147485365" r:id="rId6"/>
    <p:sldLayoutId id="2147485366" r:id="rId7"/>
    <p:sldLayoutId id="2147485367" r:id="rId8"/>
    <p:sldLayoutId id="2147485368" r:id="rId9"/>
    <p:sldLayoutId id="2147485369" r:id="rId10"/>
    <p:sldLayoutId id="2147485370" r:id="rId11"/>
    <p:sldLayoutId id="2147485371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1600201"/>
            <a:ext cx="86410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00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2B23C6E-2084-49EE-8A1A-2AA2AE328AD5}" type="datetime1"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3/23/2018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0410" y="6356351"/>
            <a:ext cx="3040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0860" y="6356351"/>
            <a:ext cx="224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0F7540-780B-4A0A-8296-ECEE5862649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5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6" r:id="rId1"/>
    <p:sldLayoutId id="2147485387" r:id="rId2"/>
    <p:sldLayoutId id="2147485388" r:id="rId3"/>
    <p:sldLayoutId id="2147485389" r:id="rId4"/>
    <p:sldLayoutId id="2147485390" r:id="rId5"/>
    <p:sldLayoutId id="2147485391" r:id="rId6"/>
    <p:sldLayoutId id="2147485392" r:id="rId7"/>
    <p:sldLayoutId id="2147485393" r:id="rId8"/>
    <p:sldLayoutId id="2147485394" r:id="rId9"/>
    <p:sldLayoutId id="2147485395" r:id="rId10"/>
    <p:sldLayoutId id="21474853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ottomBarOutliner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white">
          <a:xfrm>
            <a:off x="0" y="6432550"/>
            <a:ext cx="9601200" cy="4254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zh-TW" altLang="en-US" sz="900">
              <a:ea typeface="新細明體" charset="-120"/>
            </a:endParaRPr>
          </a:p>
        </p:txBody>
      </p:sp>
      <p:sp>
        <p:nvSpPr>
          <p:cNvPr id="1027" name="Title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608014" y="373063"/>
            <a:ext cx="8191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8" name="BodyText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608014" y="1133478"/>
            <a:ext cx="8191500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First level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ltGray">
          <a:xfrm>
            <a:off x="2" y="6477000"/>
            <a:ext cx="8797925" cy="3810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zh-TW" altLang="en-US" sz="750" baseline="-25000">
                <a:ea typeface="新細明體" charset="-120"/>
              </a:rPr>
              <a:t>  </a:t>
            </a:r>
            <a:endParaRPr lang="zh-TW" altLang="en-US" sz="750" baseline="-25000">
              <a:solidFill>
                <a:schemeClr val="bg1"/>
              </a:solidFill>
              <a:ea typeface="新細明體" charset="-12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8845550" y="6477000"/>
            <a:ext cx="755650" cy="381000"/>
          </a:xfrm>
          <a:prstGeom prst="rect">
            <a:avLst/>
          </a:prstGeom>
          <a:solidFill>
            <a:srgbClr val="0057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900" baseline="-25000">
              <a:ea typeface="新細明體" charset="-120"/>
            </a:endParaRPr>
          </a:p>
        </p:txBody>
      </p:sp>
      <p:sp>
        <p:nvSpPr>
          <p:cNvPr id="1031" name="PageRef"/>
          <p:cNvSpPr>
            <a:spLocks noChangeArrowheads="1"/>
          </p:cNvSpPr>
          <p:nvPr/>
        </p:nvSpPr>
        <p:spPr bwMode="auto">
          <a:xfrm>
            <a:off x="8980489" y="6518275"/>
            <a:ext cx="447675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47725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4772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fld id="{98784114-F070-413D-B589-09747F9807E5}" type="slidenum">
              <a:rPr lang="zh-TW" altLang="en-US" sz="750" smtClean="0">
                <a:solidFill>
                  <a:srgbClr val="FFFFFF"/>
                </a:solidFill>
                <a:ea typeface="新細明體" charset="-120"/>
              </a:rPr>
              <a:pPr algn="ctr">
                <a:defRPr/>
              </a:pPr>
              <a:t>‹#›</a:t>
            </a:fld>
            <a:endParaRPr lang="en-US" altLang="zh-TW" sz="750">
              <a:solidFill>
                <a:srgbClr val="FFFFFF"/>
              </a:solidFill>
              <a:ea typeface="新細明體" charset="-120"/>
            </a:endParaRPr>
          </a:p>
        </p:txBody>
      </p:sp>
      <p:sp>
        <p:nvSpPr>
          <p:cNvPr id="1032" name="TitleAccentSquare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ltGray">
          <a:xfrm>
            <a:off x="1" y="409575"/>
            <a:ext cx="45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zh-TW" altLang="en-US" sz="900" baseline="-25000">
              <a:ea typeface="新細明體" charset="-120"/>
            </a:endParaRPr>
          </a:p>
        </p:txBody>
      </p:sp>
      <p:sp>
        <p:nvSpPr>
          <p:cNvPr id="738313" name="FileRef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08013" y="6248400"/>
            <a:ext cx="8189912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TW" altLang="en-US" sz="600">
                <a:ea typeface="新細明體" charset="-120"/>
              </a:rPr>
              <a:t> </a:t>
            </a:r>
          </a:p>
        </p:txBody>
      </p:sp>
      <p:sp>
        <p:nvSpPr>
          <p:cNvPr id="1034" name="CompanyName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85925" y="6535742"/>
            <a:ext cx="55943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3980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39800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altLang="zh-TW" sz="1050" b="1">
                <a:solidFill>
                  <a:srgbClr val="FFFFFF"/>
                </a:solidFill>
                <a:ea typeface="新細明體" charset="-120"/>
              </a:rPr>
              <a:t>School of Energy and Environment, City 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11644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04" r:id="rId1"/>
    <p:sldLayoutId id="2147485605" r:id="rId2"/>
    <p:sldLayoutId id="2147485606" r:id="rId3"/>
    <p:sldLayoutId id="2147485607" r:id="rId4"/>
    <p:sldLayoutId id="2147485608" r:id="rId5"/>
    <p:sldLayoutId id="2147485609" r:id="rId6"/>
    <p:sldLayoutId id="2147485610" r:id="rId7"/>
    <p:sldLayoutId id="2147485611" r:id="rId8"/>
    <p:sldLayoutId id="2147485612" r:id="rId9"/>
    <p:sldLayoutId id="2147485613" r:id="rId10"/>
    <p:sldLayoutId id="2147485614" r:id="rId11"/>
    <p:sldLayoutId id="2147485615" r:id="rId12"/>
  </p:sldLayoutIdLst>
  <p:transition/>
  <p:hf hdr="0" ftr="0" dt="0"/>
  <p:txStyles>
    <p:titleStyle>
      <a:lvl1pPr algn="l" defTabSz="7048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+mj-lt"/>
          <a:ea typeface="+mj-ea"/>
          <a:cs typeface="+mj-cs"/>
        </a:defRPr>
      </a:lvl1pPr>
      <a:lvl2pPr algn="l" defTabSz="7048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</a:defRPr>
      </a:lvl2pPr>
      <a:lvl3pPr algn="l" defTabSz="7048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</a:defRPr>
      </a:lvl3pPr>
      <a:lvl4pPr algn="l" defTabSz="7048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</a:defRPr>
      </a:lvl4pPr>
      <a:lvl5pPr algn="l" defTabSz="70486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</a:defRPr>
      </a:lvl5pPr>
      <a:lvl6pPr marL="342907" algn="l" defTabSz="704865" rtl="0" fontAlgn="base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</a:defRPr>
      </a:lvl6pPr>
      <a:lvl7pPr marL="685814" algn="l" defTabSz="704865" rtl="0" fontAlgn="base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</a:defRPr>
      </a:lvl7pPr>
      <a:lvl8pPr marL="1028721" algn="l" defTabSz="704865" rtl="0" fontAlgn="base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</a:defRPr>
      </a:lvl8pPr>
      <a:lvl9pPr marL="1371627" algn="l" defTabSz="704865" rtl="0" fontAlgn="base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chemeClr val="bg2"/>
          </a:solidFill>
          <a:latin typeface="Arial" charset="0"/>
        </a:defRPr>
      </a:lvl9pPr>
    </p:titleStyle>
    <p:bodyStyle>
      <a:lvl1pPr marL="171454" indent="-171454" algn="l" defTabSz="704865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428633" indent="-171454" algn="l" defTabSz="70486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</a:defRPr>
      </a:lvl2pPr>
      <a:lvl3pPr marL="685814" indent="-171454" algn="l" defTabSz="70486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ú"/>
        <a:defRPr sz="1500">
          <a:solidFill>
            <a:schemeClr val="tx1"/>
          </a:solidFill>
          <a:latin typeface="+mn-lt"/>
        </a:defRPr>
      </a:lvl3pPr>
      <a:lvl4pPr marL="942994" indent="-171454" algn="l" defTabSz="704865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-"/>
        <a:defRPr sz="1500">
          <a:solidFill>
            <a:schemeClr val="tx1"/>
          </a:solidFill>
          <a:latin typeface="+mn-lt"/>
        </a:defRPr>
      </a:lvl4pPr>
      <a:lvl5pPr marL="1175171" indent="-146451" algn="l" defTabSz="70486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panose="020B0604020202020204" pitchFamily="34" charset="0"/>
        <a:buChar char="-"/>
        <a:defRPr sz="1500">
          <a:solidFill>
            <a:schemeClr val="tx1"/>
          </a:solidFill>
          <a:latin typeface="+mn-lt"/>
        </a:defRPr>
      </a:lvl5pPr>
      <a:lvl6pPr marL="1518078" indent="-146451" algn="l" defTabSz="704865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1500">
          <a:solidFill>
            <a:schemeClr val="tx1"/>
          </a:solidFill>
          <a:latin typeface="+mn-lt"/>
        </a:defRPr>
      </a:lvl6pPr>
      <a:lvl7pPr marL="1860985" indent="-146451" algn="l" defTabSz="704865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1500">
          <a:solidFill>
            <a:schemeClr val="tx1"/>
          </a:solidFill>
          <a:latin typeface="+mn-lt"/>
        </a:defRPr>
      </a:lvl7pPr>
      <a:lvl8pPr marL="2203892" indent="-146451" algn="l" defTabSz="704865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1500">
          <a:solidFill>
            <a:schemeClr val="tx1"/>
          </a:solidFill>
          <a:latin typeface="+mn-lt"/>
        </a:defRPr>
      </a:lvl8pPr>
      <a:lvl9pPr marL="2546799" indent="-146451" algn="l" defTabSz="704865" rtl="0" fontAlgn="base">
        <a:spcBef>
          <a:spcPct val="20000"/>
        </a:spcBef>
        <a:spcAft>
          <a:spcPct val="0"/>
        </a:spcAft>
        <a:buClr>
          <a:schemeClr val="bg2"/>
        </a:buClr>
        <a:buSzPct val="90000"/>
        <a:buFont typeface="Arial" charset="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1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68581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68581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1" algn="l" defTabSz="68581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7" algn="l" defTabSz="68581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4" algn="l" defTabSz="68581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68581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68581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5" algn="l" defTabSz="685814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26.xml"/><Relationship Id="rId1" Type="http://schemas.openxmlformats.org/officeDocument/2006/relationships/tags" Target="../tags/tag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8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7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5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26" Type="http://schemas.openxmlformats.org/officeDocument/2006/relationships/image" Target="../media/image101.png"/><Relationship Id="rId3" Type="http://schemas.openxmlformats.org/officeDocument/2006/relationships/image" Target="../media/image78.jp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jpg"/><Relationship Id="rId17" Type="http://schemas.openxmlformats.org/officeDocument/2006/relationships/image" Target="../media/image92.png"/><Relationship Id="rId25" Type="http://schemas.openxmlformats.org/officeDocument/2006/relationships/image" Target="../media/image100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200.xml"/><Relationship Id="rId6" Type="http://schemas.openxmlformats.org/officeDocument/2006/relationships/image" Target="../media/image81.jpg"/><Relationship Id="rId11" Type="http://schemas.openxmlformats.org/officeDocument/2006/relationships/image" Target="../media/image86.jpg"/><Relationship Id="rId24" Type="http://schemas.openxmlformats.org/officeDocument/2006/relationships/image" Target="../media/image99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28" Type="http://schemas.openxmlformats.org/officeDocument/2006/relationships/image" Target="../media/image103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jpg"/><Relationship Id="rId9" Type="http://schemas.openxmlformats.org/officeDocument/2006/relationships/image" Target="../media/image84.jpg"/><Relationship Id="rId14" Type="http://schemas.openxmlformats.org/officeDocument/2006/relationships/image" Target="../media/image89.png"/><Relationship Id="rId22" Type="http://schemas.openxmlformats.org/officeDocument/2006/relationships/image" Target="../media/image97.png"/><Relationship Id="rId27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jp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63" Type="http://schemas.openxmlformats.org/officeDocument/2006/relationships/image" Target="../media/image6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54" Type="http://schemas.openxmlformats.org/officeDocument/2006/relationships/image" Target="../media/image60.jpg"/><Relationship Id="rId62" Type="http://schemas.openxmlformats.org/officeDocument/2006/relationships/image" Target="../media/image68.png"/><Relationship Id="rId1" Type="http://schemas.openxmlformats.org/officeDocument/2006/relationships/slideLayout" Target="../slideLayouts/slideLayout18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jpg"/><Relationship Id="rId58" Type="http://schemas.openxmlformats.org/officeDocument/2006/relationships/image" Target="../media/image64.png"/><Relationship Id="rId5" Type="http://schemas.openxmlformats.org/officeDocument/2006/relationships/image" Target="../media/image11.png"/><Relationship Id="rId15" Type="http://schemas.openxmlformats.org/officeDocument/2006/relationships/image" Target="../media/image21.jp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61" Type="http://schemas.openxmlformats.org/officeDocument/2006/relationships/image" Target="../media/image67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jpg"/><Relationship Id="rId52" Type="http://schemas.openxmlformats.org/officeDocument/2006/relationships/image" Target="../media/image58.jpg"/><Relationship Id="rId60" Type="http://schemas.openxmlformats.org/officeDocument/2006/relationships/image" Target="../media/image6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jp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jp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jpg"/><Relationship Id="rId59" Type="http://schemas.openxmlformats.org/officeDocument/2006/relationships/image" Target="../media/image6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hyperlink" Target="https://sustainabledevelopment.un.org/post2015/transformingourworld" TargetMode="External"/><Relationship Id="rId1" Type="http://schemas.openxmlformats.org/officeDocument/2006/relationships/slideLayout" Target="../slideLayouts/slideLayout2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ctrTitle" sz="quarter"/>
          </p:nvPr>
        </p:nvSpPr>
        <p:spPr>
          <a:xfrm>
            <a:off x="3038168" y="2227007"/>
            <a:ext cx="6223820" cy="2418736"/>
          </a:xfrm>
        </p:spPr>
        <p:txBody>
          <a:bodyPr>
            <a:normAutofit/>
          </a:bodyPr>
          <a:lstStyle/>
          <a:p>
            <a:pPr algn="ctr"/>
            <a:r>
              <a:rPr lang="en-HK" altLang="en-US" sz="3600" dirty="0"/>
              <a:t>Digitalization of Innovation and Implications for SDGs: Japan’s Experience of Developing Smart Cities</a:t>
            </a:r>
            <a:endParaRPr lang="en-AU" altLang="en-US" sz="3600" dirty="0"/>
          </a:p>
        </p:txBody>
      </p:sp>
      <p:sp>
        <p:nvSpPr>
          <p:cNvPr id="9219" name="TextBox 1"/>
          <p:cNvSpPr txBox="1">
            <a:spLocks noChangeArrowheads="1"/>
          </p:cNvSpPr>
          <p:nvPr/>
        </p:nvSpPr>
        <p:spPr bwMode="auto">
          <a:xfrm>
            <a:off x="2782957" y="4840288"/>
            <a:ext cx="6710900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Masaru YARIME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City University of Hong Kong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800" b="1" dirty="0">
                <a:solidFill>
                  <a:srgbClr val="3F3F3F"/>
                </a:solidFill>
              </a:rPr>
              <a:t>Japan International Cooperation Agency Research Institute</a:t>
            </a:r>
          </a:p>
          <a:p>
            <a:pPr lvl="0"/>
            <a:endParaRPr lang="en-HK" altLang="en-US" sz="1600" i="1" dirty="0">
              <a:solidFill>
                <a:srgbClr val="3F3F3F"/>
              </a:solidFill>
            </a:endParaRPr>
          </a:p>
          <a:p>
            <a:pPr lvl="0"/>
            <a:r>
              <a:rPr lang="en-HK" altLang="en-US" sz="1600" i="1" dirty="0">
                <a:solidFill>
                  <a:srgbClr val="3F3F3F"/>
                </a:solidFill>
              </a:rPr>
              <a:t>18th Global Development Conference</a:t>
            </a:r>
          </a:p>
          <a:p>
            <a:pPr lvl="0"/>
            <a:r>
              <a:rPr lang="en-HK" altLang="en-US" sz="1600" i="1" dirty="0">
                <a:solidFill>
                  <a:srgbClr val="3F3F3F"/>
                </a:solidFill>
              </a:rPr>
              <a:t>Science, Technology, and Innovation for Development</a:t>
            </a:r>
          </a:p>
          <a:p>
            <a:pPr lvl="0"/>
            <a:r>
              <a:rPr lang="en-HK" altLang="en-US" sz="1600" i="1" dirty="0">
                <a:solidFill>
                  <a:srgbClr val="3F3F3F"/>
                </a:solidFill>
              </a:rPr>
              <a:t>New Delhi, India, 22-23 March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7316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341920"/>
            <a:ext cx="8478982" cy="665533"/>
          </a:xfrm>
        </p:spPr>
        <p:txBody>
          <a:bodyPr>
            <a:normAutofit/>
          </a:bodyPr>
          <a:lstStyle/>
          <a:p>
            <a:r>
              <a:rPr kumimoji="1" lang="en-US" altLang="ja-JP" sz="3200" b="1" dirty="0"/>
              <a:t>Technological Domains Related to Smart Cities</a:t>
            </a:r>
            <a:endParaRPr kumimoji="1" lang="ja-JP" alt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hangingPunct="1">
              <a:defRPr/>
            </a:pPr>
            <a:fld id="{440F7540-780B-4A0A-8296-ECEE5862649D}" type="slidenum">
              <a:rPr lang="en-GB" sz="1350" ker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685800" eaLnBrk="1" hangingPunct="1">
                <a:defRPr/>
              </a:pPr>
              <a:t>9</a:t>
            </a:fld>
            <a:endParaRPr lang="en-GB" sz="1350" kern="0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5581" y="1138171"/>
            <a:ext cx="8967019" cy="5387320"/>
          </a:xfrm>
        </p:spPr>
        <p:txBody>
          <a:bodyPr>
            <a:normAutofit fontScale="92500"/>
          </a:bodyPr>
          <a:lstStyle/>
          <a:p>
            <a:pPr lvl="0"/>
            <a:r>
              <a:rPr kumimoji="1" lang="en-AU" altLang="ja-JP" dirty="0"/>
              <a:t>Information and Communication</a:t>
            </a:r>
          </a:p>
          <a:p>
            <a:pPr lvl="1"/>
            <a:r>
              <a:rPr kumimoji="1" lang="en-AU" altLang="ja-JP" dirty="0"/>
              <a:t>Grid control software; sensing, automation and control; communication infrastructure; conductor technology and approaches; load control and advanced metering infrastructure</a:t>
            </a:r>
          </a:p>
          <a:p>
            <a:r>
              <a:rPr kumimoji="1" lang="en-AU" altLang="ja-JP" dirty="0"/>
              <a:t>Energy</a:t>
            </a:r>
          </a:p>
          <a:p>
            <a:pPr lvl="1"/>
            <a:r>
              <a:rPr kumimoji="1" lang="en-US" altLang="ja-JP" dirty="0"/>
              <a:t>energy management systems, photovoltaics, energy storage, smart houses, electric vehicles, demand-response systems, </a:t>
            </a:r>
            <a:r>
              <a:rPr kumimoji="1" lang="en-AU" altLang="ja-JP" dirty="0"/>
              <a:t>distributed renewables, co-generation, district heating and cooling, energy-efficient lighting, advanced HVAC systems</a:t>
            </a:r>
            <a:endParaRPr kumimoji="1" lang="en-US" altLang="ja-JP" dirty="0"/>
          </a:p>
          <a:p>
            <a:pPr lvl="0"/>
            <a:r>
              <a:rPr kumimoji="1" lang="en-AU" altLang="ja-JP" dirty="0"/>
              <a:t>Building and Housing</a:t>
            </a:r>
          </a:p>
          <a:p>
            <a:pPr lvl="1"/>
            <a:r>
              <a:rPr kumimoji="1" lang="en-AU" altLang="ja-JP" dirty="0"/>
              <a:t>New construction technologies and designs, life-course design and optimization, sensing and actuation for real-time space management, adaptive space design, financing, codes, and standards conducive to innovation</a:t>
            </a:r>
          </a:p>
          <a:p>
            <a:pPr lvl="0"/>
            <a:r>
              <a:rPr kumimoji="1" lang="en-AU" altLang="ja-JP" dirty="0"/>
              <a:t>Transportation</a:t>
            </a:r>
          </a:p>
          <a:p>
            <a:pPr lvl="1"/>
            <a:r>
              <a:rPr kumimoji="1" lang="en-AU" altLang="ja-JP" dirty="0"/>
              <a:t>Multi-modal integration via ICT applications and models, On-demand digitally enabled transportation, Design for biking and walking, Electrification of motorized transportation, Autonomous vehicles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65367" y="6446638"/>
            <a:ext cx="21353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800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IEA (2010), </a:t>
            </a:r>
            <a:r>
              <a:rPr lang="en-HK" altLang="ja-JP" sz="800" kern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President’s Council of Advisors on Science and Technology (2016)</a:t>
            </a:r>
            <a:endParaRPr lang="ja-JP" altLang="en-US" sz="800" kern="0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080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04" y="152400"/>
            <a:ext cx="8928992" cy="98644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Diversity in Creating Innovation for Smart Cities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759" y="1263535"/>
            <a:ext cx="8762337" cy="5235876"/>
          </a:xfrm>
        </p:spPr>
        <p:txBody>
          <a:bodyPr>
            <a:normAutofit/>
          </a:bodyPr>
          <a:lstStyle/>
          <a:p>
            <a:r>
              <a:rPr lang="en-AU" sz="2800" dirty="0">
                <a:solidFill>
                  <a:srgbClr val="000000"/>
                </a:solidFill>
              </a:rPr>
              <a:t>Societal Challenges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Stakeholders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Technologies</a:t>
            </a:r>
          </a:p>
          <a:p>
            <a:endParaRPr lang="en-HK" sz="2800" dirty="0">
              <a:solidFill>
                <a:srgbClr val="000000"/>
              </a:solidFill>
            </a:endParaRPr>
          </a:p>
          <a:p>
            <a:r>
              <a:rPr lang="en-HK" sz="2800" dirty="0">
                <a:solidFill>
                  <a:srgbClr val="000000"/>
                </a:solidFill>
              </a:rPr>
              <a:t>Need to incorporate specific local conditions and contexts in policy making for smart cities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F337-5A6C-4E09-A781-3706FAB5BE4A}" type="slidenum">
              <a:rPr kumimoji="1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43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663" y="274638"/>
            <a:ext cx="8857753" cy="1066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sz="3600" b="1" dirty="0">
                <a:latin typeface="Calibri" panose="020F0502020204030204" pitchFamily="34" charset="0"/>
              </a:rPr>
              <a:t>Elements of Innovation Systems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128" y="1413164"/>
            <a:ext cx="8568952" cy="505400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Knowledge and Technological Domains</a:t>
            </a:r>
          </a:p>
          <a:p>
            <a:pPr lvl="1" eaLnBrk="1" hangingPunct="1"/>
            <a:r>
              <a:rPr lang="en-HK" altLang="ja-JP" dirty="0">
                <a:latin typeface="Calibri" panose="020F0502020204030204" pitchFamily="34" charset="0"/>
              </a:rPr>
              <a:t>Specific knowledge base and specific technologies and inputs needed for research, production, and distribution</a:t>
            </a:r>
            <a:endParaRPr lang="en-US" altLang="ja-JP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Actors and Networks</a:t>
            </a:r>
          </a:p>
          <a:p>
            <a:pPr lvl="1" eaLnBrk="1" hangingPunct="1"/>
            <a:r>
              <a:rPr lang="en-HK" altLang="ja-JP" dirty="0">
                <a:latin typeface="Calibri" panose="020F0502020204030204" pitchFamily="34" charset="0"/>
              </a:rPr>
              <a:t>Heterogeneous agents including firms, non-firm organizations (universities, financial organizations, industry associations) and individuals (consumers, entrepreneurs, scientists)</a:t>
            </a:r>
            <a:endParaRPr lang="en-US" altLang="ja-JP" dirty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ja-JP" dirty="0">
                <a:latin typeface="Calibri" panose="020F0502020204030204" pitchFamily="34" charset="0"/>
              </a:rPr>
              <a:t>Institutions</a:t>
            </a:r>
          </a:p>
          <a:p>
            <a:pPr lvl="1" eaLnBrk="1" hangingPunct="1"/>
            <a:r>
              <a:rPr lang="en-HK" altLang="ja-JP" dirty="0">
                <a:latin typeface="Calibri" panose="020F0502020204030204" pitchFamily="34" charset="0"/>
              </a:rPr>
              <a:t>Norms, common habits, established practices, rules, laws, and standards, influencing the actions and interactions of actors producing and using knowledge</a:t>
            </a:r>
            <a:endParaRPr lang="en-US" altLang="ja-JP" dirty="0">
              <a:latin typeface="Calibri" panose="020F0502020204030204" pitchFamily="34" charset="0"/>
            </a:endParaRPr>
          </a:p>
          <a:p>
            <a:pPr eaLnBrk="1" hangingPunct="1"/>
            <a:endParaRPr lang="en-US" altLang="ja-JP" dirty="0">
              <a:latin typeface="Calibri" panose="020F0502020204030204" pitchFamily="34" charset="0"/>
            </a:endParaRPr>
          </a:p>
          <a:p>
            <a:pPr eaLnBrk="1" hangingPunct="1"/>
            <a:r>
              <a:rPr lang="en-HK" altLang="ja-JP" dirty="0">
                <a:latin typeface="Calibri" panose="020F0502020204030204" pitchFamily="34" charset="0"/>
              </a:rPr>
              <a:t>An innovation system undergoes processes of change and transformation through the co-evolution of its various elements.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067FEEA-6199-45B7-BC68-C20E76C59365}" type="slidenum">
              <a:rPr lang="en-US" altLang="ja-JP" sz="1800" ker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n-US" altLang="ja-JP" sz="1800" ker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9266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9"/>
            <a:ext cx="8229600" cy="653975"/>
          </a:xfrm>
        </p:spPr>
        <p:txBody>
          <a:bodyPr>
            <a:normAutofit/>
          </a:bodyPr>
          <a:lstStyle/>
          <a:p>
            <a:r>
              <a:rPr lang="en-GB" sz="3600" b="1" dirty="0"/>
              <a:t>Functions of Innovation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440F7540-780B-4A0A-8296-ECEE5862649D}" type="slidenum">
              <a:rPr lang="en-GB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charset="-128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ＭＳ Ｐゴシック" charset="-128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552128" y="980728"/>
          <a:ext cx="849694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519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310" y="241069"/>
            <a:ext cx="8398091" cy="1039270"/>
          </a:xfrm>
        </p:spPr>
        <p:txBody>
          <a:bodyPr>
            <a:noAutofit/>
          </a:bodyPr>
          <a:lstStyle/>
          <a:p>
            <a:r>
              <a:rPr lang="en-US" sz="3200" b="1" dirty="0"/>
              <a:t>Knowledge and Technology Domains Concerning Smart Cities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56704" y="5697255"/>
            <a:ext cx="436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Japan: </a:t>
            </a:r>
            <a:r>
              <a:rPr kumimoji="1" lang="en-AU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PVs, distributed energy, and energy storage, </a:t>
            </a: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home appliances, electric vehicles, community energy management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58697" y="5697253"/>
            <a:ext cx="3756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6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US: smart grid, smart meter technologies, communication network</a:t>
            </a:r>
            <a:endParaRPr kumimoji="1" lang="ja-JP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1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64E017-6380-EA47-B134-3E460E4F5945}" type="slidenum">
              <a:rPr kumimoji="1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68581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pic>
        <p:nvPicPr>
          <p:cNvPr id="10" name="Picture 2" descr="C:\Users\Martin Karlsson\Google ドライブ\KHCoder Results\JapanP\Net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10" y="1372704"/>
            <a:ext cx="4189839" cy="41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artin Karlsson\Google ドライブ\KHCoder Results\USAP\NetworkMO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757" y="1372704"/>
            <a:ext cx="4095023" cy="418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1BC900-D347-40EF-B011-FBBA068E606B}"/>
              </a:ext>
            </a:extLst>
          </p:cNvPr>
          <p:cNvSpPr txBox="1"/>
          <p:nvPr/>
        </p:nvSpPr>
        <p:spPr>
          <a:xfrm>
            <a:off x="112828" y="6509233"/>
            <a:ext cx="21566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44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Yarime and Karlsson (2018)</a:t>
            </a:r>
            <a:endParaRPr kumimoji="1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770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133004"/>
            <a:ext cx="8986059" cy="764771"/>
          </a:xfrm>
        </p:spPr>
        <p:txBody>
          <a:bodyPr>
            <a:noAutofit/>
          </a:bodyPr>
          <a:lstStyle/>
          <a:p>
            <a:r>
              <a:rPr lang="en-US" sz="3200" b="1" dirty="0"/>
              <a:t>Network of Actors in Developing Smart Cities</a:t>
            </a:r>
          </a:p>
        </p:txBody>
      </p:sp>
      <p:pic>
        <p:nvPicPr>
          <p:cNvPr id="5" name="Content Placeholder 4" descr="Japan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" y="1358784"/>
            <a:ext cx="4194223" cy="3921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" descr="USA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26"/>
          <a:stretch/>
        </p:blipFill>
        <p:spPr bwMode="auto">
          <a:xfrm>
            <a:off x="4684568" y="1358784"/>
            <a:ext cx="4370294" cy="397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45818" y="5410987"/>
            <a:ext cx="4538750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3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1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Japan: concentrated structure dominated by a small number of large actors, e.g. energy &amp; electric companies and public organizations</a:t>
            </a:r>
            <a:endParaRPr kumimoji="1" lang="ja-JP" altLang="en-US" sz="171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97152" y="5410987"/>
            <a:ext cx="4475448" cy="88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53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714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US: distributed structure with many actors, such as utilities and ICT companies including SMEs and start-ups</a:t>
            </a:r>
            <a:endParaRPr kumimoji="1" lang="ja-JP" altLang="en-US" sz="1714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8439" y="6493036"/>
            <a:ext cx="22967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44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Yarime and Karlsson (2018)</a:t>
            </a:r>
            <a:endParaRPr kumimoji="1" lang="ja-JP" alt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70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64E017-6380-EA47-B134-3E460E4F5945}" type="slidenum">
              <a:rPr kumimoji="1" lang="en-US" sz="114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sz="114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3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2637" y="274638"/>
            <a:ext cx="9120868" cy="490066"/>
          </a:xfrm>
        </p:spPr>
        <p:txBody>
          <a:bodyPr>
            <a:noAutofit/>
          </a:bodyPr>
          <a:lstStyle/>
          <a:p>
            <a:r>
              <a:rPr kumimoji="1" lang="en-US" altLang="ja-JP" sz="2800" b="1" dirty="0"/>
              <a:t>Major Actors in Japanese Innovation System of Smart Cities</a:t>
            </a:r>
            <a:endParaRPr kumimoji="1" lang="ja-JP" altLang="en-US" sz="28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15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  <p:graphicFrame>
        <p:nvGraphicFramePr>
          <p:cNvPr id="7" name="コンテンツ プレースホルダー 6"/>
          <p:cNvGraphicFramePr>
            <a:graphicFrameLocks noGrp="1"/>
          </p:cNvGraphicFramePr>
          <p:nvPr>
            <p:ph idx="1"/>
            <p:extLst/>
          </p:nvPr>
        </p:nvGraphicFramePr>
        <p:xfrm>
          <a:off x="408113" y="793749"/>
          <a:ext cx="8856982" cy="5814565"/>
        </p:xfrm>
        <a:graphic>
          <a:graphicData uri="http://schemas.openxmlformats.org/drawingml/2006/table">
            <a:tbl>
              <a:tblPr firstRow="1" firstCol="1" bandRow="1"/>
              <a:tblGrid>
                <a:gridCol w="241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7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4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0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3545">
                <a:tc>
                  <a:txBody>
                    <a:bodyPr/>
                    <a:lstStyle/>
                    <a:p>
                      <a:endParaRPr lang="ja-JP" sz="1400" dirty="0">
                        <a:effectLst/>
                        <a:latin typeface="+mn-lt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Degree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ARD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Eigenvector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Between</a:t>
                      </a:r>
                      <a:r>
                        <a:rPr lang="en-US" altLang="ja-JP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ness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Hitachi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Electronics </a:t>
                      </a:r>
                      <a:r>
                        <a:rPr lang="en-US" alt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0.173066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5212.703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TOSHIBA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Electronics </a:t>
                      </a:r>
                      <a:r>
                        <a:rPr lang="en-US" alt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298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0.165316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3735.588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Mitsubishi Corporation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Trading company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299.1667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0.171806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2908.344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NEDO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Governmental </a:t>
                      </a:r>
                      <a:r>
                        <a:rPr lang="en-US" alt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funding</a:t>
                      </a:r>
                      <a:r>
                        <a:rPr lang="en-US" altLang="ja-JP" sz="14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agency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265.3333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0.044392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2735.742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Sharp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Consumer electronics company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262.4989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0.243331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1603.521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ja-JP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enso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Automotive component </a:t>
                      </a:r>
                      <a:r>
                        <a:rPr lang="en-US" alt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supplier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0.174657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1567.229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Fuji Electric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277.6672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0.141623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1516.667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JX Nippon Oil &amp; Energy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Petroleum company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293.5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0.166895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1481.08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Panasonic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Electronics </a:t>
                      </a:r>
                      <a:r>
                        <a:rPr lang="en-US" alt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company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283.5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0.098062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1276.681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Furukawa Electric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272.5004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0.132096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1187.081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Tokyo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269.5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0.025997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1154.299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Sumitomo Electric Industries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293.5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0.160089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1123.101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Urban Renaissance Agency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Real estate agency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275.5005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0.123371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960.8317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TOTO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White ware vendor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0.101322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917.3737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IBM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vendor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278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0.101322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917.3737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ja-JP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mron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Automotive component </a:t>
                      </a:r>
                      <a:r>
                        <a:rPr lang="en-US" alt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supplier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0.061349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770.785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Kansai Electric Power Co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utility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0.061349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770.785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53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Iwatani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 equipment vendor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263.3333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0.098677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658.7583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ja-JP" sz="14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ittetsu</a:t>
                      </a:r>
                      <a:r>
                        <a:rPr lang="en-US" altLang="ja-JP" sz="14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400" baseline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Elex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263.3333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0.098677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658.7583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9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Tokyo Gas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Gas utility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281.5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0.089186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ja-JP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609.8406</a:t>
                      </a:r>
                      <a:endParaRPr lang="ja-JP" sz="1400" dirty="0">
                        <a:effectLst/>
                        <a:latin typeface="+mn-lt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7514" marR="3751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7479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3940" y="116632"/>
            <a:ext cx="8229600" cy="562074"/>
          </a:xfrm>
        </p:spPr>
        <p:txBody>
          <a:bodyPr>
            <a:noAutofit/>
          </a:bodyPr>
          <a:lstStyle/>
          <a:p>
            <a:r>
              <a:rPr kumimoji="1" lang="en-US" altLang="ja-JP" sz="2800" b="1" dirty="0"/>
              <a:t>Major Actors in US Innovation System of Smart Cities</a:t>
            </a:r>
            <a:endParaRPr kumimoji="1" lang="ja-JP" altLang="en-US" sz="2800" b="1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/>
          </p:nvPr>
        </p:nvGraphicFramePr>
        <p:xfrm>
          <a:off x="341438" y="746321"/>
          <a:ext cx="8568952" cy="5812624"/>
        </p:xfrm>
        <a:graphic>
          <a:graphicData uri="http://schemas.openxmlformats.org/drawingml/2006/table">
            <a:tbl>
              <a:tblPr firstRow="1" firstCol="1" bandRow="1"/>
              <a:tblGrid>
                <a:gridCol w="2592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23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19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0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ja-JP" sz="14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Degree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ARD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Eigenvector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Betweenness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EPRI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institute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194.8334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0.113018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7995.122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Electronics</a:t>
                      </a:r>
                      <a:r>
                        <a:rPr lang="en-GB" sz="14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company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199.6667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0.122854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7513.267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Sensus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Meter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178.0835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0.048041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6957.279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Landis+Gyr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Meter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186.2501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0.086227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3986.014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Southern California Edison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Utility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181.8334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0.069304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3706.082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IBM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Software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189.8333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0.133678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3650.072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Pacific Gas &amp; Electric Company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utility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143.1001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0.022026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3307.329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Premium Power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135.2502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0.013672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3255.385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Aclara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170.0001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0.049314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2633.994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Eaton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175.3334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0.065682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2546.157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PJM Interconnection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RTO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174.25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0.055321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2383.878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Itron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Meter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177.25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0.062162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1970.951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Navigant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Consultancy firm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169.5833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0.051425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Applications International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105.0667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0.001076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Oncor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utility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183.4167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0.12121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1877.981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DTE Energy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utility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165.5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0.041463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1749.594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Cooper Power Systems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178.2501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0.07408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1740.068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American Electric Power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utility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188.5001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0.134307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1677.09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195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S&amp;C Electric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vendor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148.4667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0.038026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1660.706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Austin Energy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Electric utility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138.0169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0.020919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1580</a:t>
                      </a:r>
                      <a:endParaRPr lang="ja-JP" sz="14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33235" marR="332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440F7540-780B-4A0A-8296-ECEE5862649D}" type="slidenum">
              <a:rPr kumimoji="1" lang="en-GB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16</a:t>
            </a:fld>
            <a:endParaRPr kumimoji="1" lang="en-GB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8471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6489" y="199505"/>
            <a:ext cx="9183757" cy="921629"/>
          </a:xfrm>
        </p:spPr>
        <p:txBody>
          <a:bodyPr>
            <a:noAutofit/>
          </a:bodyPr>
          <a:lstStyle/>
          <a:p>
            <a:r>
              <a:rPr lang="en-US" altLang="ja-JP" sz="3200" b="1" dirty="0"/>
              <a:t>Innovation Systems of Smart Cities Driven by Energy Sector in Japan and ICT Sector in US</a:t>
            </a:r>
            <a:endParaRPr lang="ja-JP" altLang="en-US" sz="32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060" y="1121134"/>
            <a:ext cx="8641080" cy="55261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ja-JP" u="sng" dirty="0"/>
              <a:t>Japan</a:t>
            </a:r>
          </a:p>
          <a:p>
            <a:r>
              <a:rPr lang="en-US" altLang="ja-JP" dirty="0"/>
              <a:t>Strong interest in resilience to natural disasters and distributed energy systems</a:t>
            </a:r>
          </a:p>
          <a:p>
            <a:r>
              <a:rPr lang="en-US" altLang="ja-JP" dirty="0"/>
              <a:t>Focus on application technologies for home appliances and electric vehicles, energy storage, community management</a:t>
            </a:r>
          </a:p>
          <a:p>
            <a:r>
              <a:rPr lang="en-HK" altLang="ja-JP" dirty="0"/>
              <a:t>Concentrated structure dominated by a small number of large actors, including government organizations and electric &amp; electronic companies</a:t>
            </a:r>
          </a:p>
          <a:p>
            <a:r>
              <a:rPr lang="en-US" altLang="ja-JP" dirty="0"/>
              <a:t>Innovation system mainly driven by the energy sector</a:t>
            </a:r>
          </a:p>
          <a:p>
            <a:pPr marL="0" indent="0">
              <a:buNone/>
            </a:pPr>
            <a:r>
              <a:rPr lang="en-US" altLang="ja-JP" u="sng" dirty="0"/>
              <a:t>US</a:t>
            </a:r>
          </a:p>
          <a:p>
            <a:r>
              <a:rPr lang="en-US" altLang="ja-JP" dirty="0"/>
              <a:t>Strong interest in resilience to physical and cyber attacks and cost reduction</a:t>
            </a:r>
          </a:p>
          <a:p>
            <a:r>
              <a:rPr lang="en-US" altLang="ja-JP" dirty="0"/>
              <a:t>Focus on grid and smart meter technologies, communication, infrastructure network</a:t>
            </a:r>
          </a:p>
          <a:p>
            <a:r>
              <a:rPr lang="en-HK" altLang="ja-JP" dirty="0"/>
              <a:t>Distributed structure with many actors, such as utilities and smart meter manufacturers including SMEs and start-ups</a:t>
            </a:r>
          </a:p>
          <a:p>
            <a:r>
              <a:rPr lang="en-HK" altLang="ja-JP" dirty="0"/>
              <a:t>Innovation system mainly driven by the information and communication sector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642CD793-3DB0-46E6-8CEA-680CE0F89426}" type="slidenum">
              <a:rPr kumimoji="1" lang="ja-JP" altLang="en-US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eaLnBrk="1" hangingPunct="1">
                <a:defRPr/>
              </a:pPr>
              <a:t>17</a:t>
            </a:fld>
            <a:endParaRPr kumimoji="1" lang="ja-JP" alt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2075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310" y="257695"/>
            <a:ext cx="8523830" cy="972589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Policies Influencing the Innovation System of Smart Cities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338350"/>
            <a:ext cx="8229600" cy="511730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Reform of the energy market</a:t>
            </a:r>
          </a:p>
          <a:p>
            <a:r>
              <a:rPr lang="en-US" sz="2800" dirty="0">
                <a:solidFill>
                  <a:srgbClr val="000000"/>
                </a:solidFill>
              </a:rPr>
              <a:t>Financial support for renewable energy sources</a:t>
            </a:r>
          </a:p>
          <a:p>
            <a:r>
              <a:rPr lang="en-AU" sz="2800" dirty="0">
                <a:solidFill>
                  <a:srgbClr val="000000"/>
                </a:solidFill>
              </a:rPr>
              <a:t>Participatory road-mapping on the development of key technologies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AU" sz="2800" dirty="0">
                <a:solidFill>
                  <a:srgbClr val="000000"/>
                </a:solidFill>
              </a:rPr>
              <a:t>Demonstration projects through stakeholder collaboration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Standard setting for data exchange and communication through smart meters and devices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International implementation of smart cities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70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F337-5A6C-4E09-A781-3706FAB5BE4A}" type="slidenum">
              <a:rPr kumimoji="1" lang="en-GB" sz="114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GB" sz="114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57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516194" y="404688"/>
            <a:ext cx="8480322" cy="667971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latin typeface="Calibri" panose="020F0502020204030204" pitchFamily="34" charset="0"/>
              </a:rPr>
              <a:t>Conventional Model of the Innovation Process</a:t>
            </a:r>
            <a:endParaRPr lang="ja-JP" altLang="en-US" sz="3200" b="1" dirty="0">
              <a:latin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006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0B94BC8-4D40-447C-97B1-4B883325451D}" type="slidenum">
              <a:rPr lang="en-US" altLang="ja-JP" sz="1063" ker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pPr defTabSz="54006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en-US" altLang="ja-JP" sz="1063" ker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l="2500" t="3896" r="4167" b="3896"/>
          <a:stretch/>
        </p:blipFill>
        <p:spPr>
          <a:xfrm>
            <a:off x="516194" y="1268361"/>
            <a:ext cx="8707497" cy="494645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955439" y="6453312"/>
            <a:ext cx="2268252" cy="237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90" eaLnBrk="1" hangingPunct="1"/>
            <a:r>
              <a:rPr kumimoji="1" lang="en-US" altLang="ja-JP" sz="945" dirty="0" err="1">
                <a:solidFill>
                  <a:srgbClr val="000000"/>
                </a:solidFill>
                <a:latin typeface="Arial" charset="0"/>
                <a:ea typeface="ＭＳ Ｐゴシック" charset="-128"/>
              </a:rPr>
              <a:t>Greenhalgh</a:t>
            </a:r>
            <a:r>
              <a:rPr kumimoji="1" lang="en-US" altLang="ja-JP" sz="945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&amp; Rogers (2010)</a:t>
            </a:r>
            <a:endParaRPr kumimoji="1" lang="ja-JP" altLang="en-US" sz="945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17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</a:rPr>
              <a:t>From Technological Development to Societal Experimentation</a:t>
            </a:r>
            <a:endParaRPr lang="ja-JP" altLang="en-US" sz="3200" b="1" dirty="0">
              <a:solidFill>
                <a:srgbClr val="00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6828" y="1649422"/>
            <a:ext cx="8514311" cy="4568497"/>
          </a:xfrm>
        </p:spPr>
        <p:txBody>
          <a:bodyPr>
            <a:normAutofit/>
          </a:bodyPr>
          <a:lstStyle/>
          <a:p>
            <a:r>
              <a:rPr lang="en-US" altLang="ja-JP" sz="2667" dirty="0">
                <a:solidFill>
                  <a:srgbClr val="000000"/>
                </a:solidFill>
              </a:rPr>
              <a:t>Traditionally support provided through the funding agency New Energy Development Organization (NEDO)</a:t>
            </a:r>
          </a:p>
          <a:p>
            <a:r>
              <a:rPr lang="en-US" altLang="ja-JP" sz="2667" dirty="0">
                <a:solidFill>
                  <a:srgbClr val="000000"/>
                </a:solidFill>
              </a:rPr>
              <a:t>Prior to 2000: Development of individual technologies for introducing renewable energy to grid</a:t>
            </a:r>
          </a:p>
          <a:p>
            <a:r>
              <a:rPr lang="en-US" altLang="ja-JP" sz="2667" dirty="0">
                <a:solidFill>
                  <a:srgbClr val="000000"/>
                </a:solidFill>
              </a:rPr>
              <a:t>2000-2010: Development and demonstration of multiple, large-scale technologies coordinated for introducing renewable energy sources to the grid</a:t>
            </a:r>
            <a:endParaRPr lang="ja-JP" altLang="en-US" sz="2667" dirty="0">
              <a:solidFill>
                <a:srgbClr val="000000"/>
              </a:solidFill>
            </a:endParaRPr>
          </a:p>
          <a:p>
            <a:r>
              <a:rPr lang="en-US" altLang="ja-JP" sz="2667" dirty="0">
                <a:solidFill>
                  <a:srgbClr val="000000"/>
                </a:solidFill>
              </a:rPr>
              <a:t>2010-: Experimentation of smart cities addressing societal needs and involving stakeholders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75" eaLnBrk="1" hangingPunct="1"/>
            <a:fld id="{DDFAF337-5A6C-4E09-A781-3706FAB5BE4A}" type="slidenum">
              <a:rPr kumimoji="1" lang="en-GB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870875" eaLnBrk="1" hangingPunct="1"/>
              <a:t>19</a:t>
            </a:fld>
            <a:endParaRPr kumimoji="1" lang="en-GB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4090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3050726" y="2095720"/>
            <a:ext cx="2510178" cy="2342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096" y="3835778"/>
            <a:ext cx="266325" cy="167034"/>
          </a:xfrm>
          <a:custGeom>
            <a:avLst/>
            <a:gdLst/>
            <a:ahLst/>
            <a:cxnLst/>
            <a:rect l="l" t="t" r="r" b="b"/>
            <a:pathLst>
              <a:path w="327025" h="205104">
                <a:moveTo>
                  <a:pt x="49530" y="81533"/>
                </a:moveTo>
                <a:lnTo>
                  <a:pt x="16763" y="55625"/>
                </a:lnTo>
                <a:lnTo>
                  <a:pt x="14477" y="58673"/>
                </a:lnTo>
                <a:lnTo>
                  <a:pt x="8538" y="69077"/>
                </a:lnTo>
                <a:lnTo>
                  <a:pt x="3776" y="80114"/>
                </a:lnTo>
                <a:lnTo>
                  <a:pt x="745" y="91670"/>
                </a:lnTo>
                <a:lnTo>
                  <a:pt x="0" y="103631"/>
                </a:lnTo>
                <a:lnTo>
                  <a:pt x="0" y="107441"/>
                </a:lnTo>
                <a:lnTo>
                  <a:pt x="41148" y="105917"/>
                </a:lnTo>
                <a:lnTo>
                  <a:pt x="41148" y="99059"/>
                </a:lnTo>
                <a:lnTo>
                  <a:pt x="41910" y="96773"/>
                </a:lnTo>
                <a:lnTo>
                  <a:pt x="41910" y="94487"/>
                </a:lnTo>
                <a:lnTo>
                  <a:pt x="42672" y="92201"/>
                </a:lnTo>
                <a:lnTo>
                  <a:pt x="44196" y="89915"/>
                </a:lnTo>
                <a:lnTo>
                  <a:pt x="44958" y="86867"/>
                </a:lnTo>
                <a:lnTo>
                  <a:pt x="46482" y="84581"/>
                </a:lnTo>
                <a:lnTo>
                  <a:pt x="49530" y="81533"/>
                </a:lnTo>
                <a:close/>
              </a:path>
              <a:path w="327025" h="205104">
                <a:moveTo>
                  <a:pt x="108966" y="48005"/>
                </a:moveTo>
                <a:lnTo>
                  <a:pt x="97535" y="8381"/>
                </a:lnTo>
                <a:lnTo>
                  <a:pt x="88391" y="10667"/>
                </a:lnTo>
                <a:lnTo>
                  <a:pt x="75437" y="15239"/>
                </a:lnTo>
                <a:lnTo>
                  <a:pt x="63246" y="20573"/>
                </a:lnTo>
                <a:lnTo>
                  <a:pt x="55626" y="25145"/>
                </a:lnTo>
                <a:lnTo>
                  <a:pt x="74676" y="60959"/>
                </a:lnTo>
                <a:lnTo>
                  <a:pt x="82296" y="57149"/>
                </a:lnTo>
                <a:lnTo>
                  <a:pt x="91440" y="53339"/>
                </a:lnTo>
                <a:lnTo>
                  <a:pt x="102107" y="49529"/>
                </a:lnTo>
                <a:lnTo>
                  <a:pt x="108966" y="48005"/>
                </a:lnTo>
                <a:close/>
              </a:path>
              <a:path w="327025" h="205104">
                <a:moveTo>
                  <a:pt x="186690" y="761"/>
                </a:moveTo>
                <a:lnTo>
                  <a:pt x="179070" y="0"/>
                </a:lnTo>
                <a:lnTo>
                  <a:pt x="163068" y="0"/>
                </a:lnTo>
                <a:lnTo>
                  <a:pt x="147066" y="761"/>
                </a:lnTo>
                <a:lnTo>
                  <a:pt x="141732" y="761"/>
                </a:lnTo>
                <a:lnTo>
                  <a:pt x="145542" y="41909"/>
                </a:lnTo>
                <a:lnTo>
                  <a:pt x="150876" y="41147"/>
                </a:lnTo>
                <a:lnTo>
                  <a:pt x="177546" y="41147"/>
                </a:lnTo>
                <a:lnTo>
                  <a:pt x="182880" y="41909"/>
                </a:lnTo>
                <a:lnTo>
                  <a:pt x="186690" y="761"/>
                </a:lnTo>
                <a:close/>
              </a:path>
              <a:path w="327025" h="205104">
                <a:moveTo>
                  <a:pt x="272796" y="25145"/>
                </a:moveTo>
                <a:lnTo>
                  <a:pt x="262890" y="20573"/>
                </a:lnTo>
                <a:lnTo>
                  <a:pt x="249936" y="15239"/>
                </a:lnTo>
                <a:lnTo>
                  <a:pt x="236982" y="10667"/>
                </a:lnTo>
                <a:lnTo>
                  <a:pt x="230886" y="8381"/>
                </a:lnTo>
                <a:lnTo>
                  <a:pt x="219456" y="48005"/>
                </a:lnTo>
                <a:lnTo>
                  <a:pt x="226314" y="50291"/>
                </a:lnTo>
                <a:lnTo>
                  <a:pt x="236982" y="54101"/>
                </a:lnTo>
                <a:lnTo>
                  <a:pt x="246126" y="57911"/>
                </a:lnTo>
                <a:lnTo>
                  <a:pt x="253746" y="61721"/>
                </a:lnTo>
                <a:lnTo>
                  <a:pt x="272796" y="25145"/>
                </a:lnTo>
                <a:close/>
              </a:path>
              <a:path w="327025" h="205104">
                <a:moveTo>
                  <a:pt x="326898" y="111251"/>
                </a:moveTo>
                <a:lnTo>
                  <a:pt x="326898" y="107441"/>
                </a:lnTo>
                <a:lnTo>
                  <a:pt x="326584" y="93334"/>
                </a:lnTo>
                <a:lnTo>
                  <a:pt x="323983" y="81248"/>
                </a:lnTo>
                <a:lnTo>
                  <a:pt x="319029" y="69876"/>
                </a:lnTo>
                <a:lnTo>
                  <a:pt x="311658" y="57911"/>
                </a:lnTo>
                <a:lnTo>
                  <a:pt x="310896" y="57149"/>
                </a:lnTo>
                <a:lnTo>
                  <a:pt x="278892" y="82295"/>
                </a:lnTo>
                <a:lnTo>
                  <a:pt x="278892" y="83057"/>
                </a:lnTo>
                <a:lnTo>
                  <a:pt x="285724" y="91452"/>
                </a:lnTo>
                <a:lnTo>
                  <a:pt x="285724" y="99967"/>
                </a:lnTo>
                <a:lnTo>
                  <a:pt x="286512" y="103631"/>
                </a:lnTo>
                <a:lnTo>
                  <a:pt x="286512" y="106016"/>
                </a:lnTo>
                <a:lnTo>
                  <a:pt x="326898" y="111251"/>
                </a:lnTo>
                <a:close/>
              </a:path>
              <a:path w="327025" h="205104">
                <a:moveTo>
                  <a:pt x="285724" y="99967"/>
                </a:moveTo>
                <a:lnTo>
                  <a:pt x="285724" y="91452"/>
                </a:lnTo>
                <a:lnTo>
                  <a:pt x="284568" y="94589"/>
                </a:lnTo>
                <a:lnTo>
                  <a:pt x="285724" y="99967"/>
                </a:lnTo>
                <a:close/>
              </a:path>
              <a:path w="327025" h="205104">
                <a:moveTo>
                  <a:pt x="286512" y="106016"/>
                </a:moveTo>
                <a:lnTo>
                  <a:pt x="286512" y="103631"/>
                </a:lnTo>
                <a:lnTo>
                  <a:pt x="285750" y="105917"/>
                </a:lnTo>
                <a:lnTo>
                  <a:pt x="286512" y="106016"/>
                </a:lnTo>
                <a:close/>
              </a:path>
              <a:path w="327025" h="205104">
                <a:moveTo>
                  <a:pt x="300990" y="158495"/>
                </a:moveTo>
                <a:lnTo>
                  <a:pt x="272796" y="128777"/>
                </a:lnTo>
                <a:lnTo>
                  <a:pt x="268224" y="133349"/>
                </a:lnTo>
                <a:lnTo>
                  <a:pt x="261365" y="137921"/>
                </a:lnTo>
                <a:lnTo>
                  <a:pt x="253746" y="143255"/>
                </a:lnTo>
                <a:lnTo>
                  <a:pt x="245364" y="147827"/>
                </a:lnTo>
                <a:lnTo>
                  <a:pt x="261365" y="185165"/>
                </a:lnTo>
                <a:lnTo>
                  <a:pt x="264414" y="183641"/>
                </a:lnTo>
                <a:lnTo>
                  <a:pt x="275844" y="177545"/>
                </a:lnTo>
                <a:lnTo>
                  <a:pt x="286512" y="170687"/>
                </a:lnTo>
                <a:lnTo>
                  <a:pt x="296418" y="163067"/>
                </a:lnTo>
                <a:lnTo>
                  <a:pt x="300990" y="158495"/>
                </a:lnTo>
                <a:close/>
              </a:path>
              <a:path w="327025" h="205104">
                <a:moveTo>
                  <a:pt x="218694" y="198881"/>
                </a:moveTo>
                <a:lnTo>
                  <a:pt x="210311" y="159257"/>
                </a:lnTo>
                <a:lnTo>
                  <a:pt x="201930" y="160781"/>
                </a:lnTo>
                <a:lnTo>
                  <a:pt x="176022" y="163829"/>
                </a:lnTo>
                <a:lnTo>
                  <a:pt x="172974" y="163829"/>
                </a:lnTo>
                <a:lnTo>
                  <a:pt x="173736" y="204977"/>
                </a:lnTo>
                <a:lnTo>
                  <a:pt x="179832" y="204215"/>
                </a:lnTo>
                <a:lnTo>
                  <a:pt x="195072" y="203453"/>
                </a:lnTo>
                <a:lnTo>
                  <a:pt x="210311" y="201167"/>
                </a:lnTo>
                <a:lnTo>
                  <a:pt x="218694" y="198881"/>
                </a:lnTo>
                <a:close/>
              </a:path>
              <a:path w="327025" h="205104">
                <a:moveTo>
                  <a:pt x="135636" y="162305"/>
                </a:moveTo>
                <a:lnTo>
                  <a:pt x="124205" y="160781"/>
                </a:lnTo>
                <a:lnTo>
                  <a:pt x="112014" y="157733"/>
                </a:lnTo>
                <a:lnTo>
                  <a:pt x="100584" y="154685"/>
                </a:lnTo>
                <a:lnTo>
                  <a:pt x="99060" y="153923"/>
                </a:lnTo>
                <a:lnTo>
                  <a:pt x="85344" y="192785"/>
                </a:lnTo>
                <a:lnTo>
                  <a:pt x="89916" y="194309"/>
                </a:lnTo>
                <a:lnTo>
                  <a:pt x="103632" y="198119"/>
                </a:lnTo>
                <a:lnTo>
                  <a:pt x="118110" y="201167"/>
                </a:lnTo>
                <a:lnTo>
                  <a:pt x="129539" y="202691"/>
                </a:lnTo>
                <a:lnTo>
                  <a:pt x="135636" y="162305"/>
                </a:lnTo>
                <a:close/>
              </a:path>
              <a:path w="327025" h="205104">
                <a:moveTo>
                  <a:pt x="66294" y="138683"/>
                </a:moveTo>
                <a:lnTo>
                  <a:pt x="44958" y="116585"/>
                </a:lnTo>
                <a:lnTo>
                  <a:pt x="9144" y="137159"/>
                </a:lnTo>
                <a:lnTo>
                  <a:pt x="34448" y="166577"/>
                </a:lnTo>
                <a:lnTo>
                  <a:pt x="44196" y="173735"/>
                </a:lnTo>
                <a:lnTo>
                  <a:pt x="66294" y="138683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961714" y="3663883"/>
            <a:ext cx="265290" cy="168587"/>
          </a:xfrm>
          <a:custGeom>
            <a:avLst/>
            <a:gdLst/>
            <a:ahLst/>
            <a:cxnLst/>
            <a:rect l="l" t="t" r="r" b="b"/>
            <a:pathLst>
              <a:path w="325754" h="207010">
                <a:moveTo>
                  <a:pt x="49530" y="81533"/>
                </a:moveTo>
                <a:lnTo>
                  <a:pt x="16764" y="56387"/>
                </a:lnTo>
                <a:lnTo>
                  <a:pt x="15240" y="59435"/>
                </a:lnTo>
                <a:lnTo>
                  <a:pt x="8447" y="69206"/>
                </a:lnTo>
                <a:lnTo>
                  <a:pt x="3857" y="80171"/>
                </a:lnTo>
                <a:lnTo>
                  <a:pt x="1148" y="91818"/>
                </a:lnTo>
                <a:lnTo>
                  <a:pt x="0" y="103631"/>
                </a:lnTo>
                <a:lnTo>
                  <a:pt x="762" y="108203"/>
                </a:lnTo>
                <a:lnTo>
                  <a:pt x="41148" y="106679"/>
                </a:lnTo>
                <a:lnTo>
                  <a:pt x="41148" y="102107"/>
                </a:lnTo>
                <a:lnTo>
                  <a:pt x="41300" y="95427"/>
                </a:lnTo>
                <a:lnTo>
                  <a:pt x="45148" y="87769"/>
                </a:lnTo>
                <a:lnTo>
                  <a:pt x="48768" y="82295"/>
                </a:lnTo>
                <a:lnTo>
                  <a:pt x="49530" y="81533"/>
                </a:lnTo>
                <a:close/>
              </a:path>
              <a:path w="325754" h="207010">
                <a:moveTo>
                  <a:pt x="108204" y="48005"/>
                </a:moveTo>
                <a:lnTo>
                  <a:pt x="97536" y="8381"/>
                </a:lnTo>
                <a:lnTo>
                  <a:pt x="88392" y="10667"/>
                </a:lnTo>
                <a:lnTo>
                  <a:pt x="75438" y="15239"/>
                </a:lnTo>
                <a:lnTo>
                  <a:pt x="63246" y="20573"/>
                </a:lnTo>
                <a:lnTo>
                  <a:pt x="54864" y="25145"/>
                </a:lnTo>
                <a:lnTo>
                  <a:pt x="74676" y="61721"/>
                </a:lnTo>
                <a:lnTo>
                  <a:pt x="82296" y="57149"/>
                </a:lnTo>
                <a:lnTo>
                  <a:pt x="91440" y="53339"/>
                </a:lnTo>
                <a:lnTo>
                  <a:pt x="102108" y="49529"/>
                </a:lnTo>
                <a:lnTo>
                  <a:pt x="108204" y="48005"/>
                </a:lnTo>
                <a:close/>
              </a:path>
              <a:path w="325754" h="207010">
                <a:moveTo>
                  <a:pt x="185928" y="761"/>
                </a:moveTo>
                <a:lnTo>
                  <a:pt x="178308" y="0"/>
                </a:lnTo>
                <a:lnTo>
                  <a:pt x="147066" y="0"/>
                </a:lnTo>
                <a:lnTo>
                  <a:pt x="141732" y="761"/>
                </a:lnTo>
                <a:lnTo>
                  <a:pt x="145542" y="41909"/>
                </a:lnTo>
                <a:lnTo>
                  <a:pt x="150114" y="41147"/>
                </a:lnTo>
                <a:lnTo>
                  <a:pt x="176784" y="41147"/>
                </a:lnTo>
                <a:lnTo>
                  <a:pt x="182880" y="41909"/>
                </a:lnTo>
                <a:lnTo>
                  <a:pt x="185928" y="761"/>
                </a:lnTo>
                <a:close/>
              </a:path>
              <a:path w="325754" h="207010">
                <a:moveTo>
                  <a:pt x="272034" y="25907"/>
                </a:moveTo>
                <a:lnTo>
                  <a:pt x="262128" y="20573"/>
                </a:lnTo>
                <a:lnTo>
                  <a:pt x="249174" y="15239"/>
                </a:lnTo>
                <a:lnTo>
                  <a:pt x="236220" y="10667"/>
                </a:lnTo>
                <a:lnTo>
                  <a:pt x="230124" y="8381"/>
                </a:lnTo>
                <a:lnTo>
                  <a:pt x="219456" y="48005"/>
                </a:lnTo>
                <a:lnTo>
                  <a:pt x="225552" y="50291"/>
                </a:lnTo>
                <a:lnTo>
                  <a:pt x="245364" y="57911"/>
                </a:lnTo>
                <a:lnTo>
                  <a:pt x="252984" y="62483"/>
                </a:lnTo>
                <a:lnTo>
                  <a:pt x="272034" y="25907"/>
                </a:lnTo>
                <a:close/>
              </a:path>
              <a:path w="325754" h="207010">
                <a:moveTo>
                  <a:pt x="325727" y="97591"/>
                </a:moveTo>
                <a:lnTo>
                  <a:pt x="323402" y="84910"/>
                </a:lnTo>
                <a:lnTo>
                  <a:pt x="319205" y="72637"/>
                </a:lnTo>
                <a:lnTo>
                  <a:pt x="313944" y="63245"/>
                </a:lnTo>
                <a:lnTo>
                  <a:pt x="310134" y="57911"/>
                </a:lnTo>
                <a:lnTo>
                  <a:pt x="277368" y="83057"/>
                </a:lnTo>
                <a:lnTo>
                  <a:pt x="278130" y="83057"/>
                </a:lnTo>
                <a:lnTo>
                  <a:pt x="279654" y="86105"/>
                </a:lnTo>
                <a:lnTo>
                  <a:pt x="283845" y="91541"/>
                </a:lnTo>
                <a:lnTo>
                  <a:pt x="284327" y="97104"/>
                </a:lnTo>
                <a:lnTo>
                  <a:pt x="284988" y="103631"/>
                </a:lnTo>
                <a:lnTo>
                  <a:pt x="284988" y="106764"/>
                </a:lnTo>
                <a:lnTo>
                  <a:pt x="325374" y="111251"/>
                </a:lnTo>
                <a:lnTo>
                  <a:pt x="325374" y="108203"/>
                </a:lnTo>
                <a:lnTo>
                  <a:pt x="325727" y="97591"/>
                </a:lnTo>
                <a:close/>
              </a:path>
              <a:path w="325754" h="207010">
                <a:moveTo>
                  <a:pt x="284988" y="106764"/>
                </a:moveTo>
                <a:lnTo>
                  <a:pt x="284226" y="106679"/>
                </a:lnTo>
                <a:lnTo>
                  <a:pt x="284988" y="106764"/>
                </a:lnTo>
                <a:close/>
              </a:path>
              <a:path w="325754" h="207010">
                <a:moveTo>
                  <a:pt x="300228" y="159257"/>
                </a:moveTo>
                <a:lnTo>
                  <a:pt x="272034" y="129539"/>
                </a:lnTo>
                <a:lnTo>
                  <a:pt x="266700" y="134873"/>
                </a:lnTo>
                <a:lnTo>
                  <a:pt x="260604" y="139445"/>
                </a:lnTo>
                <a:lnTo>
                  <a:pt x="252984" y="144017"/>
                </a:lnTo>
                <a:lnTo>
                  <a:pt x="243840" y="148589"/>
                </a:lnTo>
                <a:lnTo>
                  <a:pt x="260604" y="186689"/>
                </a:lnTo>
                <a:lnTo>
                  <a:pt x="262890" y="185165"/>
                </a:lnTo>
                <a:lnTo>
                  <a:pt x="275082" y="179069"/>
                </a:lnTo>
                <a:lnTo>
                  <a:pt x="285750" y="172211"/>
                </a:lnTo>
                <a:lnTo>
                  <a:pt x="295656" y="163829"/>
                </a:lnTo>
                <a:lnTo>
                  <a:pt x="300228" y="159257"/>
                </a:lnTo>
                <a:close/>
              </a:path>
              <a:path w="325754" h="207010">
                <a:moveTo>
                  <a:pt x="217932" y="200405"/>
                </a:moveTo>
                <a:lnTo>
                  <a:pt x="208788" y="160019"/>
                </a:lnTo>
                <a:lnTo>
                  <a:pt x="201168" y="162305"/>
                </a:lnTo>
                <a:lnTo>
                  <a:pt x="188976" y="163829"/>
                </a:lnTo>
                <a:lnTo>
                  <a:pt x="176022" y="165353"/>
                </a:lnTo>
                <a:lnTo>
                  <a:pt x="172212" y="165353"/>
                </a:lnTo>
                <a:lnTo>
                  <a:pt x="172974" y="206501"/>
                </a:lnTo>
                <a:lnTo>
                  <a:pt x="179070" y="205739"/>
                </a:lnTo>
                <a:lnTo>
                  <a:pt x="194310" y="204215"/>
                </a:lnTo>
                <a:lnTo>
                  <a:pt x="209550" y="201929"/>
                </a:lnTo>
                <a:lnTo>
                  <a:pt x="217932" y="200405"/>
                </a:lnTo>
                <a:close/>
              </a:path>
              <a:path w="325754" h="207010">
                <a:moveTo>
                  <a:pt x="134874" y="163829"/>
                </a:moveTo>
                <a:lnTo>
                  <a:pt x="112014" y="159257"/>
                </a:lnTo>
                <a:lnTo>
                  <a:pt x="100584" y="156209"/>
                </a:lnTo>
                <a:lnTo>
                  <a:pt x="98298" y="155447"/>
                </a:lnTo>
                <a:lnTo>
                  <a:pt x="84582" y="194309"/>
                </a:lnTo>
                <a:lnTo>
                  <a:pt x="89916" y="195833"/>
                </a:lnTo>
                <a:lnTo>
                  <a:pt x="103632" y="199643"/>
                </a:lnTo>
                <a:lnTo>
                  <a:pt x="117348" y="202691"/>
                </a:lnTo>
                <a:lnTo>
                  <a:pt x="128778" y="204215"/>
                </a:lnTo>
                <a:lnTo>
                  <a:pt x="134874" y="163829"/>
                </a:lnTo>
                <a:close/>
              </a:path>
              <a:path w="325754" h="207010">
                <a:moveTo>
                  <a:pt x="65532" y="139445"/>
                </a:moveTo>
                <a:lnTo>
                  <a:pt x="46482" y="119633"/>
                </a:lnTo>
                <a:lnTo>
                  <a:pt x="44958" y="117347"/>
                </a:lnTo>
                <a:lnTo>
                  <a:pt x="8382" y="135635"/>
                </a:lnTo>
                <a:lnTo>
                  <a:pt x="9144" y="137921"/>
                </a:lnTo>
                <a:lnTo>
                  <a:pt x="15747" y="148024"/>
                </a:lnTo>
                <a:lnTo>
                  <a:pt x="23712" y="157048"/>
                </a:lnTo>
                <a:lnTo>
                  <a:pt x="32584" y="165271"/>
                </a:lnTo>
                <a:lnTo>
                  <a:pt x="41910" y="172973"/>
                </a:lnTo>
                <a:lnTo>
                  <a:pt x="43434" y="173735"/>
                </a:lnTo>
                <a:lnTo>
                  <a:pt x="65532" y="139445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39636" y="3686846"/>
            <a:ext cx="233746" cy="122561"/>
          </a:xfrm>
          <a:custGeom>
            <a:avLst/>
            <a:gdLst/>
            <a:ahLst/>
            <a:cxnLst/>
            <a:rect l="l" t="t" r="r" b="b"/>
            <a:pathLst>
              <a:path w="287020" h="150495">
                <a:moveTo>
                  <a:pt x="53340" y="60960"/>
                </a:moveTo>
                <a:lnTo>
                  <a:pt x="28955" y="28194"/>
                </a:lnTo>
                <a:lnTo>
                  <a:pt x="21336" y="33528"/>
                </a:lnTo>
                <a:lnTo>
                  <a:pt x="12644" y="42376"/>
                </a:lnTo>
                <a:lnTo>
                  <a:pt x="5657" y="52535"/>
                </a:lnTo>
                <a:lnTo>
                  <a:pt x="1176" y="63858"/>
                </a:lnTo>
                <a:lnTo>
                  <a:pt x="0" y="76200"/>
                </a:lnTo>
                <a:lnTo>
                  <a:pt x="0" y="78486"/>
                </a:lnTo>
                <a:lnTo>
                  <a:pt x="17217" y="77848"/>
                </a:lnTo>
                <a:lnTo>
                  <a:pt x="40386" y="73914"/>
                </a:lnTo>
                <a:lnTo>
                  <a:pt x="40386" y="74676"/>
                </a:lnTo>
                <a:lnTo>
                  <a:pt x="41148" y="76962"/>
                </a:lnTo>
                <a:lnTo>
                  <a:pt x="41148" y="72390"/>
                </a:lnTo>
                <a:lnTo>
                  <a:pt x="42672" y="70866"/>
                </a:lnTo>
                <a:lnTo>
                  <a:pt x="43434" y="69342"/>
                </a:lnTo>
                <a:lnTo>
                  <a:pt x="45720" y="66294"/>
                </a:lnTo>
                <a:lnTo>
                  <a:pt x="48768" y="64008"/>
                </a:lnTo>
                <a:lnTo>
                  <a:pt x="53340" y="60960"/>
                </a:lnTo>
                <a:close/>
              </a:path>
              <a:path w="287020" h="150495">
                <a:moveTo>
                  <a:pt x="41148" y="76962"/>
                </a:moveTo>
                <a:lnTo>
                  <a:pt x="17217" y="77848"/>
                </a:lnTo>
                <a:lnTo>
                  <a:pt x="0" y="80772"/>
                </a:lnTo>
                <a:lnTo>
                  <a:pt x="1524" y="86106"/>
                </a:lnTo>
                <a:lnTo>
                  <a:pt x="1524" y="88392"/>
                </a:lnTo>
                <a:lnTo>
                  <a:pt x="41148" y="76962"/>
                </a:lnTo>
                <a:close/>
              </a:path>
              <a:path w="287020" h="150495">
                <a:moveTo>
                  <a:pt x="41148" y="76962"/>
                </a:moveTo>
                <a:lnTo>
                  <a:pt x="40386" y="74676"/>
                </a:lnTo>
                <a:lnTo>
                  <a:pt x="40386" y="73914"/>
                </a:lnTo>
                <a:lnTo>
                  <a:pt x="17217" y="77848"/>
                </a:lnTo>
                <a:lnTo>
                  <a:pt x="41148" y="76962"/>
                </a:lnTo>
                <a:close/>
              </a:path>
              <a:path w="287020" h="150495">
                <a:moveTo>
                  <a:pt x="121157" y="41148"/>
                </a:moveTo>
                <a:lnTo>
                  <a:pt x="117348" y="762"/>
                </a:lnTo>
                <a:lnTo>
                  <a:pt x="116586" y="762"/>
                </a:lnTo>
                <a:lnTo>
                  <a:pt x="103632" y="2286"/>
                </a:lnTo>
                <a:lnTo>
                  <a:pt x="91440" y="3810"/>
                </a:lnTo>
                <a:lnTo>
                  <a:pt x="73152" y="8382"/>
                </a:lnTo>
                <a:lnTo>
                  <a:pt x="83820" y="48006"/>
                </a:lnTo>
                <a:lnTo>
                  <a:pt x="89916" y="46482"/>
                </a:lnTo>
                <a:lnTo>
                  <a:pt x="99822" y="44196"/>
                </a:lnTo>
                <a:lnTo>
                  <a:pt x="121157" y="41148"/>
                </a:lnTo>
                <a:close/>
              </a:path>
              <a:path w="287020" h="150495">
                <a:moveTo>
                  <a:pt x="204978" y="6096"/>
                </a:moveTo>
                <a:lnTo>
                  <a:pt x="195072" y="3810"/>
                </a:lnTo>
                <a:lnTo>
                  <a:pt x="182880" y="2286"/>
                </a:lnTo>
                <a:lnTo>
                  <a:pt x="169926" y="762"/>
                </a:lnTo>
                <a:lnTo>
                  <a:pt x="161544" y="0"/>
                </a:lnTo>
                <a:lnTo>
                  <a:pt x="158496" y="41148"/>
                </a:lnTo>
                <a:lnTo>
                  <a:pt x="166878" y="41148"/>
                </a:lnTo>
                <a:lnTo>
                  <a:pt x="178308" y="42672"/>
                </a:lnTo>
                <a:lnTo>
                  <a:pt x="188214" y="44196"/>
                </a:lnTo>
                <a:lnTo>
                  <a:pt x="196596" y="46482"/>
                </a:lnTo>
                <a:lnTo>
                  <a:pt x="204978" y="6096"/>
                </a:lnTo>
                <a:close/>
              </a:path>
              <a:path w="287020" h="150495">
                <a:moveTo>
                  <a:pt x="286512" y="66294"/>
                </a:moveTo>
                <a:lnTo>
                  <a:pt x="266331" y="33554"/>
                </a:lnTo>
                <a:lnTo>
                  <a:pt x="249936" y="22098"/>
                </a:lnTo>
                <a:lnTo>
                  <a:pt x="228600" y="57912"/>
                </a:lnTo>
                <a:lnTo>
                  <a:pt x="235458" y="61722"/>
                </a:lnTo>
                <a:lnTo>
                  <a:pt x="240029" y="65532"/>
                </a:lnTo>
                <a:lnTo>
                  <a:pt x="243078" y="68580"/>
                </a:lnTo>
                <a:lnTo>
                  <a:pt x="245364" y="71628"/>
                </a:lnTo>
                <a:lnTo>
                  <a:pt x="246126" y="73152"/>
                </a:lnTo>
                <a:lnTo>
                  <a:pt x="246888" y="73914"/>
                </a:lnTo>
                <a:lnTo>
                  <a:pt x="246888" y="74676"/>
                </a:lnTo>
                <a:lnTo>
                  <a:pt x="286512" y="66294"/>
                </a:lnTo>
                <a:close/>
              </a:path>
              <a:path w="287020" h="150495">
                <a:moveTo>
                  <a:pt x="260604" y="120396"/>
                </a:moveTo>
                <a:lnTo>
                  <a:pt x="236220" y="86868"/>
                </a:lnTo>
                <a:lnTo>
                  <a:pt x="233934" y="89154"/>
                </a:lnTo>
                <a:lnTo>
                  <a:pt x="228600" y="92202"/>
                </a:lnTo>
                <a:lnTo>
                  <a:pt x="221742" y="95250"/>
                </a:lnTo>
                <a:lnTo>
                  <a:pt x="214122" y="98298"/>
                </a:lnTo>
                <a:lnTo>
                  <a:pt x="205740" y="100584"/>
                </a:lnTo>
                <a:lnTo>
                  <a:pt x="216408" y="140970"/>
                </a:lnTo>
                <a:lnTo>
                  <a:pt x="258318" y="121920"/>
                </a:lnTo>
                <a:lnTo>
                  <a:pt x="260604" y="120396"/>
                </a:lnTo>
                <a:close/>
              </a:path>
              <a:path w="287020" h="150495">
                <a:moveTo>
                  <a:pt x="172974" y="148590"/>
                </a:moveTo>
                <a:lnTo>
                  <a:pt x="168402" y="108204"/>
                </a:lnTo>
                <a:lnTo>
                  <a:pt x="166116" y="108204"/>
                </a:lnTo>
                <a:lnTo>
                  <a:pt x="154686" y="108966"/>
                </a:lnTo>
                <a:lnTo>
                  <a:pt x="131064" y="108966"/>
                </a:lnTo>
                <a:lnTo>
                  <a:pt x="128778" y="150114"/>
                </a:lnTo>
                <a:lnTo>
                  <a:pt x="157734" y="150114"/>
                </a:lnTo>
                <a:lnTo>
                  <a:pt x="170688" y="149352"/>
                </a:lnTo>
                <a:lnTo>
                  <a:pt x="172974" y="148590"/>
                </a:lnTo>
                <a:close/>
              </a:path>
              <a:path w="287020" h="150495">
                <a:moveTo>
                  <a:pt x="93726" y="103632"/>
                </a:moveTo>
                <a:lnTo>
                  <a:pt x="59436" y="92202"/>
                </a:lnTo>
                <a:lnTo>
                  <a:pt x="41148" y="129540"/>
                </a:lnTo>
                <a:lnTo>
                  <a:pt x="80772" y="143256"/>
                </a:lnTo>
                <a:lnTo>
                  <a:pt x="84582" y="144018"/>
                </a:lnTo>
                <a:lnTo>
                  <a:pt x="93726" y="103632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76072" y="3552182"/>
            <a:ext cx="232711" cy="210990"/>
          </a:xfrm>
          <a:custGeom>
            <a:avLst/>
            <a:gdLst/>
            <a:ahLst/>
            <a:cxnLst/>
            <a:rect l="l" t="t" r="r" b="b"/>
            <a:pathLst>
              <a:path w="285750" h="259079">
                <a:moveTo>
                  <a:pt x="45720" y="103632"/>
                </a:moveTo>
                <a:lnTo>
                  <a:pt x="7619" y="87630"/>
                </a:lnTo>
                <a:lnTo>
                  <a:pt x="6095" y="91440"/>
                </a:lnTo>
                <a:lnTo>
                  <a:pt x="3666" y="101299"/>
                </a:lnTo>
                <a:lnTo>
                  <a:pt x="1604" y="111023"/>
                </a:lnTo>
                <a:lnTo>
                  <a:pt x="264" y="120861"/>
                </a:lnTo>
                <a:lnTo>
                  <a:pt x="0" y="131064"/>
                </a:lnTo>
                <a:lnTo>
                  <a:pt x="0" y="136398"/>
                </a:lnTo>
                <a:lnTo>
                  <a:pt x="40665" y="135644"/>
                </a:lnTo>
                <a:lnTo>
                  <a:pt x="40665" y="117576"/>
                </a:lnTo>
                <a:lnTo>
                  <a:pt x="41808" y="118833"/>
                </a:lnTo>
                <a:lnTo>
                  <a:pt x="44196" y="108204"/>
                </a:lnTo>
                <a:lnTo>
                  <a:pt x="45720" y="103632"/>
                </a:lnTo>
                <a:close/>
              </a:path>
              <a:path w="285750" h="259079">
                <a:moveTo>
                  <a:pt x="41148" y="135636"/>
                </a:moveTo>
                <a:lnTo>
                  <a:pt x="41148" y="129540"/>
                </a:lnTo>
                <a:lnTo>
                  <a:pt x="40665" y="117576"/>
                </a:lnTo>
                <a:lnTo>
                  <a:pt x="40665" y="135644"/>
                </a:lnTo>
                <a:lnTo>
                  <a:pt x="41148" y="135636"/>
                </a:lnTo>
                <a:close/>
              </a:path>
              <a:path w="285750" h="259079">
                <a:moveTo>
                  <a:pt x="90678" y="54102"/>
                </a:moveTo>
                <a:lnTo>
                  <a:pt x="70865" y="17526"/>
                </a:lnTo>
                <a:lnTo>
                  <a:pt x="63245" y="22098"/>
                </a:lnTo>
                <a:lnTo>
                  <a:pt x="51815" y="29718"/>
                </a:lnTo>
                <a:lnTo>
                  <a:pt x="41909" y="38100"/>
                </a:lnTo>
                <a:lnTo>
                  <a:pt x="32765" y="47244"/>
                </a:lnTo>
                <a:lnTo>
                  <a:pt x="32003" y="47244"/>
                </a:lnTo>
                <a:lnTo>
                  <a:pt x="64008" y="73914"/>
                </a:lnTo>
                <a:lnTo>
                  <a:pt x="70866" y="67056"/>
                </a:lnTo>
                <a:lnTo>
                  <a:pt x="77724" y="61722"/>
                </a:lnTo>
                <a:lnTo>
                  <a:pt x="86106" y="56388"/>
                </a:lnTo>
                <a:lnTo>
                  <a:pt x="90678" y="54102"/>
                </a:lnTo>
                <a:close/>
              </a:path>
              <a:path w="285750" h="259079">
                <a:moveTo>
                  <a:pt x="163068" y="1524"/>
                </a:moveTo>
                <a:lnTo>
                  <a:pt x="156972" y="762"/>
                </a:lnTo>
                <a:lnTo>
                  <a:pt x="150114" y="0"/>
                </a:lnTo>
                <a:lnTo>
                  <a:pt x="134874" y="0"/>
                </a:lnTo>
                <a:lnTo>
                  <a:pt x="128016" y="762"/>
                </a:lnTo>
                <a:lnTo>
                  <a:pt x="116586" y="2286"/>
                </a:lnTo>
                <a:lnTo>
                  <a:pt x="121920" y="42672"/>
                </a:lnTo>
                <a:lnTo>
                  <a:pt x="133350" y="41148"/>
                </a:lnTo>
                <a:lnTo>
                  <a:pt x="153924" y="41148"/>
                </a:lnTo>
                <a:lnTo>
                  <a:pt x="157734" y="41910"/>
                </a:lnTo>
                <a:lnTo>
                  <a:pt x="163068" y="1524"/>
                </a:lnTo>
                <a:close/>
              </a:path>
              <a:path w="285750" h="259079">
                <a:moveTo>
                  <a:pt x="247650" y="41148"/>
                </a:moveTo>
                <a:lnTo>
                  <a:pt x="209550" y="14478"/>
                </a:lnTo>
                <a:lnTo>
                  <a:pt x="208026" y="13716"/>
                </a:lnTo>
                <a:lnTo>
                  <a:pt x="191262" y="51816"/>
                </a:lnTo>
                <a:lnTo>
                  <a:pt x="193548" y="52578"/>
                </a:lnTo>
                <a:lnTo>
                  <a:pt x="201930" y="57150"/>
                </a:lnTo>
                <a:lnTo>
                  <a:pt x="209550" y="62484"/>
                </a:lnTo>
                <a:lnTo>
                  <a:pt x="216408" y="68580"/>
                </a:lnTo>
                <a:lnTo>
                  <a:pt x="218694" y="70866"/>
                </a:lnTo>
                <a:lnTo>
                  <a:pt x="247650" y="41148"/>
                </a:lnTo>
                <a:close/>
              </a:path>
              <a:path w="285750" h="259079">
                <a:moveTo>
                  <a:pt x="285750" y="128778"/>
                </a:moveTo>
                <a:lnTo>
                  <a:pt x="285750" y="122682"/>
                </a:lnTo>
                <a:lnTo>
                  <a:pt x="284769" y="114135"/>
                </a:lnTo>
                <a:lnTo>
                  <a:pt x="283449" y="106084"/>
                </a:lnTo>
                <a:lnTo>
                  <a:pt x="281565" y="98141"/>
                </a:lnTo>
                <a:lnTo>
                  <a:pt x="278892" y="89916"/>
                </a:lnTo>
                <a:lnTo>
                  <a:pt x="275844" y="81534"/>
                </a:lnTo>
                <a:lnTo>
                  <a:pt x="237744" y="97536"/>
                </a:lnTo>
                <a:lnTo>
                  <a:pt x="242315" y="108966"/>
                </a:lnTo>
                <a:lnTo>
                  <a:pt x="243078" y="113538"/>
                </a:lnTo>
                <a:lnTo>
                  <a:pt x="243840" y="117348"/>
                </a:lnTo>
                <a:lnTo>
                  <a:pt x="244602" y="121920"/>
                </a:lnTo>
                <a:lnTo>
                  <a:pt x="244602" y="126492"/>
                </a:lnTo>
                <a:lnTo>
                  <a:pt x="245364" y="130302"/>
                </a:lnTo>
                <a:lnTo>
                  <a:pt x="285750" y="128778"/>
                </a:lnTo>
                <a:close/>
              </a:path>
              <a:path w="285750" h="259079">
                <a:moveTo>
                  <a:pt x="276606" y="176784"/>
                </a:moveTo>
                <a:lnTo>
                  <a:pt x="238506" y="161544"/>
                </a:lnTo>
                <a:lnTo>
                  <a:pt x="236982" y="165354"/>
                </a:lnTo>
                <a:lnTo>
                  <a:pt x="232410" y="172974"/>
                </a:lnTo>
                <a:lnTo>
                  <a:pt x="227838" y="179832"/>
                </a:lnTo>
                <a:lnTo>
                  <a:pt x="221742" y="186690"/>
                </a:lnTo>
                <a:lnTo>
                  <a:pt x="220218" y="188214"/>
                </a:lnTo>
                <a:lnTo>
                  <a:pt x="249174" y="217932"/>
                </a:lnTo>
                <a:lnTo>
                  <a:pt x="252984" y="213360"/>
                </a:lnTo>
                <a:lnTo>
                  <a:pt x="261365" y="203454"/>
                </a:lnTo>
                <a:lnTo>
                  <a:pt x="268986" y="192786"/>
                </a:lnTo>
                <a:lnTo>
                  <a:pt x="275082" y="180594"/>
                </a:lnTo>
                <a:lnTo>
                  <a:pt x="276606" y="176784"/>
                </a:lnTo>
                <a:close/>
              </a:path>
              <a:path w="285750" h="259079">
                <a:moveTo>
                  <a:pt x="209550" y="246126"/>
                </a:moveTo>
                <a:lnTo>
                  <a:pt x="193548" y="208026"/>
                </a:lnTo>
                <a:lnTo>
                  <a:pt x="182880" y="212598"/>
                </a:lnTo>
                <a:lnTo>
                  <a:pt x="172974" y="215646"/>
                </a:lnTo>
                <a:lnTo>
                  <a:pt x="163068" y="217932"/>
                </a:lnTo>
                <a:lnTo>
                  <a:pt x="159258" y="218694"/>
                </a:lnTo>
                <a:lnTo>
                  <a:pt x="164592" y="259080"/>
                </a:lnTo>
                <a:lnTo>
                  <a:pt x="172212" y="258318"/>
                </a:lnTo>
                <a:lnTo>
                  <a:pt x="185928" y="254508"/>
                </a:lnTo>
                <a:lnTo>
                  <a:pt x="198882" y="250698"/>
                </a:lnTo>
                <a:lnTo>
                  <a:pt x="209550" y="246126"/>
                </a:lnTo>
                <a:close/>
              </a:path>
              <a:path w="285750" h="259079">
                <a:moveTo>
                  <a:pt x="124205" y="217932"/>
                </a:moveTo>
                <a:lnTo>
                  <a:pt x="121157" y="217932"/>
                </a:lnTo>
                <a:lnTo>
                  <a:pt x="101346" y="211836"/>
                </a:lnTo>
                <a:lnTo>
                  <a:pt x="92964" y="208026"/>
                </a:lnTo>
                <a:lnTo>
                  <a:pt x="92202" y="207264"/>
                </a:lnTo>
                <a:lnTo>
                  <a:pt x="72390" y="243840"/>
                </a:lnTo>
                <a:lnTo>
                  <a:pt x="76200" y="246126"/>
                </a:lnTo>
                <a:lnTo>
                  <a:pt x="89154" y="251460"/>
                </a:lnTo>
                <a:lnTo>
                  <a:pt x="102107" y="255270"/>
                </a:lnTo>
                <a:lnTo>
                  <a:pt x="115823" y="258318"/>
                </a:lnTo>
                <a:lnTo>
                  <a:pt x="118110" y="259080"/>
                </a:lnTo>
                <a:lnTo>
                  <a:pt x="124205" y="217932"/>
                </a:lnTo>
                <a:close/>
              </a:path>
              <a:path w="285750" h="259079">
                <a:moveTo>
                  <a:pt x="64008" y="186690"/>
                </a:moveTo>
                <a:lnTo>
                  <a:pt x="46482" y="159258"/>
                </a:lnTo>
                <a:lnTo>
                  <a:pt x="8382" y="174498"/>
                </a:lnTo>
                <a:lnTo>
                  <a:pt x="34290" y="214884"/>
                </a:lnTo>
                <a:lnTo>
                  <a:pt x="35052" y="215646"/>
                </a:lnTo>
                <a:lnTo>
                  <a:pt x="64008" y="18669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 flipV="1">
            <a:off x="4787064" y="3500054"/>
            <a:ext cx="479175" cy="148317"/>
          </a:xfrm>
          <a:custGeom>
            <a:avLst/>
            <a:gdLst/>
            <a:ahLst/>
            <a:cxnLst/>
            <a:rect l="l" t="t" r="r" b="b"/>
            <a:pathLst>
              <a:path w="622300" h="329564">
                <a:moveTo>
                  <a:pt x="621792" y="304800"/>
                </a:moveTo>
                <a:lnTo>
                  <a:pt x="12954" y="0"/>
                </a:lnTo>
                <a:lnTo>
                  <a:pt x="0" y="24384"/>
                </a:lnTo>
                <a:lnTo>
                  <a:pt x="609600" y="329184"/>
                </a:lnTo>
                <a:lnTo>
                  <a:pt x="621792" y="304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73874" y="3955551"/>
            <a:ext cx="1684312" cy="556955"/>
          </a:xfrm>
          <a:custGeom>
            <a:avLst/>
            <a:gdLst/>
            <a:ahLst/>
            <a:cxnLst/>
            <a:rect l="l" t="t" r="r" b="b"/>
            <a:pathLst>
              <a:path w="2068195" h="683895">
                <a:moveTo>
                  <a:pt x="2068068" y="26669"/>
                </a:moveTo>
                <a:lnTo>
                  <a:pt x="2059686" y="0"/>
                </a:lnTo>
                <a:lnTo>
                  <a:pt x="0" y="657605"/>
                </a:lnTo>
                <a:lnTo>
                  <a:pt x="8381" y="683513"/>
                </a:lnTo>
                <a:lnTo>
                  <a:pt x="2068068" y="26669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20840" y="3770622"/>
            <a:ext cx="780358" cy="582812"/>
          </a:xfrm>
          <a:custGeom>
            <a:avLst/>
            <a:gdLst/>
            <a:ahLst/>
            <a:cxnLst/>
            <a:rect l="l" t="t" r="r" b="b"/>
            <a:pathLst>
              <a:path w="958214" h="715645">
                <a:moveTo>
                  <a:pt x="957833" y="693419"/>
                </a:moveTo>
                <a:lnTo>
                  <a:pt x="16763" y="0"/>
                </a:lnTo>
                <a:lnTo>
                  <a:pt x="0" y="22097"/>
                </a:lnTo>
                <a:lnTo>
                  <a:pt x="941831" y="715517"/>
                </a:lnTo>
                <a:lnTo>
                  <a:pt x="957833" y="693419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8169" y="4185155"/>
            <a:ext cx="1558648" cy="316488"/>
          </a:xfrm>
          <a:custGeom>
            <a:avLst/>
            <a:gdLst/>
            <a:ahLst/>
            <a:cxnLst/>
            <a:rect l="l" t="t" r="r" b="b"/>
            <a:pathLst>
              <a:path w="1913889" h="388620">
                <a:moveTo>
                  <a:pt x="0" y="0"/>
                </a:moveTo>
                <a:lnTo>
                  <a:pt x="1913382" y="0"/>
                </a:lnTo>
                <a:lnTo>
                  <a:pt x="1913382" y="388619"/>
                </a:lnTo>
                <a:lnTo>
                  <a:pt x="0" y="3886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2112" y="4173986"/>
            <a:ext cx="1755776" cy="339240"/>
          </a:xfrm>
          <a:custGeom>
            <a:avLst/>
            <a:gdLst/>
            <a:ahLst/>
            <a:cxnLst/>
            <a:rect l="l" t="t" r="r" b="b"/>
            <a:pathLst>
              <a:path w="1941195" h="416560">
                <a:moveTo>
                  <a:pt x="1940814" y="409956"/>
                </a:moveTo>
                <a:lnTo>
                  <a:pt x="1940814" y="6096"/>
                </a:lnTo>
                <a:lnTo>
                  <a:pt x="1934718" y="0"/>
                </a:lnTo>
                <a:lnTo>
                  <a:pt x="6095" y="0"/>
                </a:lnTo>
                <a:lnTo>
                  <a:pt x="0" y="6096"/>
                </a:lnTo>
                <a:lnTo>
                  <a:pt x="0" y="409956"/>
                </a:lnTo>
                <a:lnTo>
                  <a:pt x="6096" y="416052"/>
                </a:lnTo>
                <a:lnTo>
                  <a:pt x="13716" y="416052"/>
                </a:lnTo>
                <a:lnTo>
                  <a:pt x="13716" y="27432"/>
                </a:lnTo>
                <a:lnTo>
                  <a:pt x="27432" y="13716"/>
                </a:lnTo>
                <a:lnTo>
                  <a:pt x="27431" y="27432"/>
                </a:lnTo>
                <a:lnTo>
                  <a:pt x="1913382" y="27432"/>
                </a:lnTo>
                <a:lnTo>
                  <a:pt x="1913382" y="13716"/>
                </a:lnTo>
                <a:lnTo>
                  <a:pt x="1927098" y="27432"/>
                </a:lnTo>
                <a:lnTo>
                  <a:pt x="1927098" y="416052"/>
                </a:lnTo>
                <a:lnTo>
                  <a:pt x="1934718" y="416052"/>
                </a:lnTo>
                <a:lnTo>
                  <a:pt x="1940814" y="409956"/>
                </a:lnTo>
                <a:close/>
              </a:path>
              <a:path w="1941195" h="416560">
                <a:moveTo>
                  <a:pt x="27431" y="27432"/>
                </a:moveTo>
                <a:lnTo>
                  <a:pt x="27432" y="13716"/>
                </a:lnTo>
                <a:lnTo>
                  <a:pt x="13716" y="27432"/>
                </a:lnTo>
                <a:lnTo>
                  <a:pt x="27431" y="27432"/>
                </a:lnTo>
                <a:close/>
              </a:path>
              <a:path w="1941195" h="416560">
                <a:moveTo>
                  <a:pt x="27431" y="388620"/>
                </a:moveTo>
                <a:lnTo>
                  <a:pt x="27431" y="27432"/>
                </a:lnTo>
                <a:lnTo>
                  <a:pt x="13716" y="27432"/>
                </a:lnTo>
                <a:lnTo>
                  <a:pt x="13716" y="388620"/>
                </a:lnTo>
                <a:lnTo>
                  <a:pt x="27431" y="388620"/>
                </a:lnTo>
                <a:close/>
              </a:path>
              <a:path w="1941195" h="416560">
                <a:moveTo>
                  <a:pt x="1927098" y="388620"/>
                </a:moveTo>
                <a:lnTo>
                  <a:pt x="13716" y="388620"/>
                </a:lnTo>
                <a:lnTo>
                  <a:pt x="27432" y="402336"/>
                </a:lnTo>
                <a:lnTo>
                  <a:pt x="27431" y="416052"/>
                </a:lnTo>
                <a:lnTo>
                  <a:pt x="1913382" y="416052"/>
                </a:lnTo>
                <a:lnTo>
                  <a:pt x="1913382" y="402336"/>
                </a:lnTo>
                <a:lnTo>
                  <a:pt x="1927098" y="388620"/>
                </a:lnTo>
                <a:close/>
              </a:path>
              <a:path w="1941195" h="416560">
                <a:moveTo>
                  <a:pt x="27431" y="416052"/>
                </a:moveTo>
                <a:lnTo>
                  <a:pt x="27432" y="402336"/>
                </a:lnTo>
                <a:lnTo>
                  <a:pt x="13716" y="388620"/>
                </a:lnTo>
                <a:lnTo>
                  <a:pt x="13716" y="416052"/>
                </a:lnTo>
                <a:lnTo>
                  <a:pt x="27431" y="416052"/>
                </a:lnTo>
                <a:close/>
              </a:path>
              <a:path w="1941195" h="416560">
                <a:moveTo>
                  <a:pt x="1927098" y="27432"/>
                </a:moveTo>
                <a:lnTo>
                  <a:pt x="1913382" y="13716"/>
                </a:lnTo>
                <a:lnTo>
                  <a:pt x="1913382" y="27432"/>
                </a:lnTo>
                <a:lnTo>
                  <a:pt x="1927098" y="27432"/>
                </a:lnTo>
                <a:close/>
              </a:path>
              <a:path w="1941195" h="416560">
                <a:moveTo>
                  <a:pt x="1927098" y="388620"/>
                </a:moveTo>
                <a:lnTo>
                  <a:pt x="1927098" y="27432"/>
                </a:lnTo>
                <a:lnTo>
                  <a:pt x="1913382" y="27432"/>
                </a:lnTo>
                <a:lnTo>
                  <a:pt x="1913382" y="388620"/>
                </a:lnTo>
                <a:lnTo>
                  <a:pt x="1927098" y="388620"/>
                </a:lnTo>
                <a:close/>
              </a:path>
              <a:path w="1941195" h="416560">
                <a:moveTo>
                  <a:pt x="1927098" y="416052"/>
                </a:moveTo>
                <a:lnTo>
                  <a:pt x="1927098" y="388620"/>
                </a:lnTo>
                <a:lnTo>
                  <a:pt x="1913382" y="402336"/>
                </a:lnTo>
                <a:lnTo>
                  <a:pt x="1913382" y="416052"/>
                </a:lnTo>
                <a:lnTo>
                  <a:pt x="1927098" y="416052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03844" y="4209360"/>
            <a:ext cx="1471458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8" b="1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Kitakyushu</a:t>
            </a: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8171" y="4501643"/>
            <a:ext cx="3570308" cy="1777914"/>
          </a:xfrm>
          <a:custGeom>
            <a:avLst/>
            <a:gdLst/>
            <a:ahLst/>
            <a:cxnLst/>
            <a:rect l="l" t="t" r="r" b="b"/>
            <a:pathLst>
              <a:path w="4384040" h="2183129">
                <a:moveTo>
                  <a:pt x="0" y="0"/>
                </a:moveTo>
                <a:lnTo>
                  <a:pt x="0" y="2183130"/>
                </a:lnTo>
                <a:lnTo>
                  <a:pt x="4383786" y="2183130"/>
                </a:lnTo>
                <a:lnTo>
                  <a:pt x="43837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23786" y="4490474"/>
            <a:ext cx="3755759" cy="2010831"/>
          </a:xfrm>
          <a:custGeom>
            <a:avLst/>
            <a:gdLst/>
            <a:ahLst/>
            <a:cxnLst/>
            <a:rect l="l" t="t" r="r" b="b"/>
            <a:pathLst>
              <a:path w="4411345" h="2211070">
                <a:moveTo>
                  <a:pt x="4411218" y="2204465"/>
                </a:moveTo>
                <a:lnTo>
                  <a:pt x="4411218" y="6095"/>
                </a:lnTo>
                <a:lnTo>
                  <a:pt x="4405122" y="0"/>
                </a:lnTo>
                <a:lnTo>
                  <a:pt x="6095" y="0"/>
                </a:lnTo>
                <a:lnTo>
                  <a:pt x="0" y="6095"/>
                </a:lnTo>
                <a:lnTo>
                  <a:pt x="0" y="2204466"/>
                </a:lnTo>
                <a:lnTo>
                  <a:pt x="6096" y="2210561"/>
                </a:lnTo>
                <a:lnTo>
                  <a:pt x="13715" y="2210561"/>
                </a:lnTo>
                <a:lnTo>
                  <a:pt x="13716" y="27431"/>
                </a:lnTo>
                <a:lnTo>
                  <a:pt x="27432" y="13715"/>
                </a:lnTo>
                <a:lnTo>
                  <a:pt x="27432" y="27431"/>
                </a:lnTo>
                <a:lnTo>
                  <a:pt x="4383786" y="27431"/>
                </a:lnTo>
                <a:lnTo>
                  <a:pt x="4383786" y="13715"/>
                </a:lnTo>
                <a:lnTo>
                  <a:pt x="4397502" y="27431"/>
                </a:lnTo>
                <a:lnTo>
                  <a:pt x="4397502" y="2210561"/>
                </a:lnTo>
                <a:lnTo>
                  <a:pt x="4405122" y="2210561"/>
                </a:lnTo>
                <a:lnTo>
                  <a:pt x="4411218" y="2204465"/>
                </a:lnTo>
                <a:close/>
              </a:path>
              <a:path w="4411345" h="2211070">
                <a:moveTo>
                  <a:pt x="27432" y="27431"/>
                </a:moveTo>
                <a:lnTo>
                  <a:pt x="27432" y="13715"/>
                </a:lnTo>
                <a:lnTo>
                  <a:pt x="13716" y="27431"/>
                </a:lnTo>
                <a:lnTo>
                  <a:pt x="27432" y="27431"/>
                </a:lnTo>
                <a:close/>
              </a:path>
              <a:path w="4411345" h="2211070">
                <a:moveTo>
                  <a:pt x="27432" y="2183129"/>
                </a:moveTo>
                <a:lnTo>
                  <a:pt x="27432" y="27431"/>
                </a:lnTo>
                <a:lnTo>
                  <a:pt x="13716" y="27431"/>
                </a:lnTo>
                <a:lnTo>
                  <a:pt x="13716" y="2183129"/>
                </a:lnTo>
                <a:lnTo>
                  <a:pt x="27432" y="2183129"/>
                </a:lnTo>
                <a:close/>
              </a:path>
              <a:path w="4411345" h="2211070">
                <a:moveTo>
                  <a:pt x="4397502" y="2183129"/>
                </a:moveTo>
                <a:lnTo>
                  <a:pt x="13716" y="2183129"/>
                </a:lnTo>
                <a:lnTo>
                  <a:pt x="27432" y="2196846"/>
                </a:lnTo>
                <a:lnTo>
                  <a:pt x="27432" y="2210561"/>
                </a:lnTo>
                <a:lnTo>
                  <a:pt x="4383786" y="2210561"/>
                </a:lnTo>
                <a:lnTo>
                  <a:pt x="4383786" y="2196845"/>
                </a:lnTo>
                <a:lnTo>
                  <a:pt x="4397502" y="2183129"/>
                </a:lnTo>
                <a:close/>
              </a:path>
              <a:path w="4411345" h="2211070">
                <a:moveTo>
                  <a:pt x="27432" y="2210561"/>
                </a:moveTo>
                <a:lnTo>
                  <a:pt x="27432" y="2196846"/>
                </a:lnTo>
                <a:lnTo>
                  <a:pt x="13716" y="2183129"/>
                </a:lnTo>
                <a:lnTo>
                  <a:pt x="13715" y="2210561"/>
                </a:lnTo>
                <a:lnTo>
                  <a:pt x="27432" y="2210561"/>
                </a:lnTo>
                <a:close/>
              </a:path>
              <a:path w="4411345" h="2211070">
                <a:moveTo>
                  <a:pt x="4397502" y="27431"/>
                </a:moveTo>
                <a:lnTo>
                  <a:pt x="4383786" y="13715"/>
                </a:lnTo>
                <a:lnTo>
                  <a:pt x="4383786" y="27431"/>
                </a:lnTo>
                <a:lnTo>
                  <a:pt x="4397502" y="27431"/>
                </a:lnTo>
                <a:close/>
              </a:path>
              <a:path w="4411345" h="2211070">
                <a:moveTo>
                  <a:pt x="4397502" y="2183129"/>
                </a:moveTo>
                <a:lnTo>
                  <a:pt x="4397502" y="27431"/>
                </a:lnTo>
                <a:lnTo>
                  <a:pt x="4383786" y="27431"/>
                </a:lnTo>
                <a:lnTo>
                  <a:pt x="4383786" y="2183129"/>
                </a:lnTo>
                <a:lnTo>
                  <a:pt x="4397502" y="2183129"/>
                </a:lnTo>
                <a:close/>
              </a:path>
              <a:path w="4411345" h="2211070">
                <a:moveTo>
                  <a:pt x="4397502" y="2210561"/>
                </a:moveTo>
                <a:lnTo>
                  <a:pt x="4397502" y="2183129"/>
                </a:lnTo>
                <a:lnTo>
                  <a:pt x="4383786" y="2196845"/>
                </a:lnTo>
                <a:lnTo>
                  <a:pt x="4383786" y="2210561"/>
                </a:lnTo>
                <a:lnTo>
                  <a:pt x="4397502" y="2210561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3843" y="4548005"/>
            <a:ext cx="1957360" cy="4887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8" b="1" i="0" u="heavy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Designated </a:t>
            </a:r>
            <a:r>
              <a:rPr kumimoji="0" sz="1588" b="1" i="0" u="heavy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supply</a:t>
            </a:r>
            <a:r>
              <a:rPr kumimoji="0" sz="1588" b="1" i="0" u="heavy" strike="noStrike" kern="0" cap="none" spc="-3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sz="1588" b="1" i="0" u="heavy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area</a:t>
            </a:r>
            <a:endParaRPr kumimoji="0" lang="en-US" sz="1588" b="1" i="0" u="heavy" strike="noStrike" kern="0" cap="none" spc="-12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8510" y="4775145"/>
            <a:ext cx="3678494" cy="8525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554" lvl="0" defTabSz="7446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85" kern="0" spc="4" dirty="0">
                <a:solidFill>
                  <a:sysClr val="windowText" lastClr="000000"/>
                </a:solidFill>
                <a:latin typeface="Calibri"/>
                <a:ea typeface="ＭＳ Ｐゴシック" charset="-128"/>
                <a:cs typeface="Calibri"/>
              </a:rPr>
              <a:t>- Optimization of various sources of energy</a:t>
            </a:r>
          </a:p>
          <a:p>
            <a:pPr marL="167554" lvl="0" defTabSz="7446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85" kern="0" spc="4" dirty="0">
                <a:solidFill>
                  <a:sysClr val="windowText" lastClr="000000"/>
                </a:solidFill>
                <a:latin typeface="Calibri"/>
                <a:ea typeface="ＭＳ Ｐゴシック" charset="-128"/>
                <a:cs typeface="Calibri"/>
              </a:rPr>
              <a:t>- Power supplied by Nippon Steel &amp; Sumitomo Metal Corporation.</a:t>
            </a:r>
          </a:p>
          <a:p>
            <a:pPr marL="167554" lvl="0" defTabSz="7446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385" kern="0" spc="4" dirty="0">
                <a:solidFill>
                  <a:sysClr val="windowText" lastClr="000000"/>
                </a:solidFill>
                <a:latin typeface="Calibri"/>
                <a:ea typeface="ＭＳ Ｐゴシック" charset="-128"/>
                <a:cs typeface="Calibri"/>
              </a:rPr>
              <a:t>- Dynamic pricing system for 180 households</a:t>
            </a:r>
          </a:p>
        </p:txBody>
      </p:sp>
      <p:sp>
        <p:nvSpPr>
          <p:cNvPr id="27" name="object 27"/>
          <p:cNvSpPr/>
          <p:nvPr/>
        </p:nvSpPr>
        <p:spPr>
          <a:xfrm>
            <a:off x="2848423" y="5709883"/>
            <a:ext cx="364581" cy="528513"/>
          </a:xfrm>
          <a:custGeom>
            <a:avLst/>
            <a:gdLst/>
            <a:ahLst/>
            <a:cxnLst/>
            <a:rect l="l" t="t" r="r" b="b"/>
            <a:pathLst>
              <a:path w="447675" h="648970">
                <a:moveTo>
                  <a:pt x="447294" y="648461"/>
                </a:moveTo>
                <a:lnTo>
                  <a:pt x="447294" y="87629"/>
                </a:lnTo>
                <a:lnTo>
                  <a:pt x="0" y="0"/>
                </a:lnTo>
                <a:lnTo>
                  <a:pt x="0" y="560831"/>
                </a:lnTo>
                <a:lnTo>
                  <a:pt x="447294" y="648461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12692" y="5724155"/>
            <a:ext cx="124112" cy="514033"/>
          </a:xfrm>
          <a:custGeom>
            <a:avLst/>
            <a:gdLst/>
            <a:ahLst/>
            <a:cxnLst/>
            <a:rect l="l" t="t" r="r" b="b"/>
            <a:pathLst>
              <a:path w="152400" h="631190">
                <a:moveTo>
                  <a:pt x="152400" y="554736"/>
                </a:moveTo>
                <a:lnTo>
                  <a:pt x="152400" y="0"/>
                </a:lnTo>
                <a:lnTo>
                  <a:pt x="0" y="70104"/>
                </a:lnTo>
                <a:lnTo>
                  <a:pt x="0" y="630936"/>
                </a:lnTo>
                <a:lnTo>
                  <a:pt x="152400" y="554736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872004" y="5905358"/>
            <a:ext cx="54299" cy="38268"/>
          </a:xfrm>
          <a:custGeom>
            <a:avLst/>
            <a:gdLst/>
            <a:ahLst/>
            <a:cxnLst/>
            <a:rect l="l" t="t" r="r" b="b"/>
            <a:pathLst>
              <a:path w="66675" h="46990">
                <a:moveTo>
                  <a:pt x="66293" y="46481"/>
                </a:moveTo>
                <a:lnTo>
                  <a:pt x="66293" y="11429"/>
                </a:lnTo>
                <a:lnTo>
                  <a:pt x="0" y="0"/>
                </a:lnTo>
                <a:lnTo>
                  <a:pt x="0" y="35051"/>
                </a:lnTo>
                <a:lnTo>
                  <a:pt x="66293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72004" y="5962451"/>
            <a:ext cx="54299" cy="33097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66293" y="40385"/>
                </a:moveTo>
                <a:lnTo>
                  <a:pt x="66293" y="11429"/>
                </a:lnTo>
                <a:lnTo>
                  <a:pt x="0" y="0"/>
                </a:lnTo>
                <a:lnTo>
                  <a:pt x="0" y="28955"/>
                </a:lnTo>
                <a:lnTo>
                  <a:pt x="66293" y="40385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72004" y="6014577"/>
            <a:ext cx="54299" cy="38268"/>
          </a:xfrm>
          <a:custGeom>
            <a:avLst/>
            <a:gdLst/>
            <a:ahLst/>
            <a:cxnLst/>
            <a:rect l="l" t="t" r="r" b="b"/>
            <a:pathLst>
              <a:path w="66675" h="46990">
                <a:moveTo>
                  <a:pt x="66293" y="46481"/>
                </a:moveTo>
                <a:lnTo>
                  <a:pt x="66293" y="11429"/>
                </a:lnTo>
                <a:lnTo>
                  <a:pt x="0" y="0"/>
                </a:lnTo>
                <a:lnTo>
                  <a:pt x="0" y="35051"/>
                </a:lnTo>
                <a:lnTo>
                  <a:pt x="66293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872004" y="6071670"/>
            <a:ext cx="54299" cy="33097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66293" y="40385"/>
                </a:moveTo>
                <a:lnTo>
                  <a:pt x="66293" y="11429"/>
                </a:lnTo>
                <a:lnTo>
                  <a:pt x="0" y="0"/>
                </a:lnTo>
                <a:lnTo>
                  <a:pt x="0" y="28955"/>
                </a:lnTo>
                <a:lnTo>
                  <a:pt x="66293" y="40385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57022" y="5923975"/>
            <a:ext cx="54816" cy="38785"/>
          </a:xfrm>
          <a:custGeom>
            <a:avLst/>
            <a:gdLst/>
            <a:ahLst/>
            <a:cxnLst/>
            <a:rect l="l" t="t" r="r" b="b"/>
            <a:pathLst>
              <a:path w="67310" h="47625">
                <a:moveTo>
                  <a:pt x="67056" y="47244"/>
                </a:moveTo>
                <a:lnTo>
                  <a:pt x="67056" y="12192"/>
                </a:lnTo>
                <a:lnTo>
                  <a:pt x="0" y="0"/>
                </a:lnTo>
                <a:lnTo>
                  <a:pt x="0" y="29718"/>
                </a:lnTo>
                <a:lnTo>
                  <a:pt x="67056" y="47244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957022" y="5976724"/>
            <a:ext cx="54816" cy="38268"/>
          </a:xfrm>
          <a:custGeom>
            <a:avLst/>
            <a:gdLst/>
            <a:ahLst/>
            <a:cxnLst/>
            <a:rect l="l" t="t" r="r" b="b"/>
            <a:pathLst>
              <a:path w="67310" h="46990">
                <a:moveTo>
                  <a:pt x="67056" y="46481"/>
                </a:moveTo>
                <a:lnTo>
                  <a:pt x="67056" y="17525"/>
                </a:lnTo>
                <a:lnTo>
                  <a:pt x="0" y="0"/>
                </a:lnTo>
                <a:lnTo>
                  <a:pt x="0" y="34289"/>
                </a:lnTo>
                <a:lnTo>
                  <a:pt x="67056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957022" y="6033194"/>
            <a:ext cx="54816" cy="38785"/>
          </a:xfrm>
          <a:custGeom>
            <a:avLst/>
            <a:gdLst/>
            <a:ahLst/>
            <a:cxnLst/>
            <a:rect l="l" t="t" r="r" b="b"/>
            <a:pathLst>
              <a:path w="67310" h="47625">
                <a:moveTo>
                  <a:pt x="67056" y="47244"/>
                </a:moveTo>
                <a:lnTo>
                  <a:pt x="67056" y="12192"/>
                </a:lnTo>
                <a:lnTo>
                  <a:pt x="0" y="0"/>
                </a:lnTo>
                <a:lnTo>
                  <a:pt x="0" y="29718"/>
                </a:lnTo>
                <a:lnTo>
                  <a:pt x="67056" y="47244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957022" y="6085943"/>
            <a:ext cx="54816" cy="38268"/>
          </a:xfrm>
          <a:custGeom>
            <a:avLst/>
            <a:gdLst/>
            <a:ahLst/>
            <a:cxnLst/>
            <a:rect l="l" t="t" r="r" b="b"/>
            <a:pathLst>
              <a:path w="67310" h="46990">
                <a:moveTo>
                  <a:pt x="67056" y="46481"/>
                </a:moveTo>
                <a:lnTo>
                  <a:pt x="67056" y="17525"/>
                </a:lnTo>
                <a:lnTo>
                  <a:pt x="0" y="0"/>
                </a:lnTo>
                <a:lnTo>
                  <a:pt x="0" y="35051"/>
                </a:lnTo>
                <a:lnTo>
                  <a:pt x="67056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42659" y="5938249"/>
            <a:ext cx="54299" cy="38785"/>
          </a:xfrm>
          <a:custGeom>
            <a:avLst/>
            <a:gdLst/>
            <a:ahLst/>
            <a:cxnLst/>
            <a:rect l="l" t="t" r="r" b="b"/>
            <a:pathLst>
              <a:path w="66675" h="47625">
                <a:moveTo>
                  <a:pt x="66293" y="47243"/>
                </a:moveTo>
                <a:lnTo>
                  <a:pt x="66293" y="17525"/>
                </a:lnTo>
                <a:lnTo>
                  <a:pt x="0" y="0"/>
                </a:lnTo>
                <a:lnTo>
                  <a:pt x="0" y="35051"/>
                </a:lnTo>
                <a:lnTo>
                  <a:pt x="66293" y="47243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42659" y="5995341"/>
            <a:ext cx="54299" cy="38268"/>
          </a:xfrm>
          <a:custGeom>
            <a:avLst/>
            <a:gdLst/>
            <a:ahLst/>
            <a:cxnLst/>
            <a:rect l="l" t="t" r="r" b="b"/>
            <a:pathLst>
              <a:path w="66675" h="46990">
                <a:moveTo>
                  <a:pt x="66293" y="46481"/>
                </a:moveTo>
                <a:lnTo>
                  <a:pt x="66293" y="11429"/>
                </a:lnTo>
                <a:lnTo>
                  <a:pt x="0" y="0"/>
                </a:lnTo>
                <a:lnTo>
                  <a:pt x="0" y="28955"/>
                </a:lnTo>
                <a:lnTo>
                  <a:pt x="66293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42659" y="6047468"/>
            <a:ext cx="54299" cy="38785"/>
          </a:xfrm>
          <a:custGeom>
            <a:avLst/>
            <a:gdLst/>
            <a:ahLst/>
            <a:cxnLst/>
            <a:rect l="l" t="t" r="r" b="b"/>
            <a:pathLst>
              <a:path w="66675" h="47625">
                <a:moveTo>
                  <a:pt x="66293" y="47243"/>
                </a:moveTo>
                <a:lnTo>
                  <a:pt x="66293" y="17525"/>
                </a:lnTo>
                <a:lnTo>
                  <a:pt x="0" y="0"/>
                </a:lnTo>
                <a:lnTo>
                  <a:pt x="0" y="35051"/>
                </a:lnTo>
                <a:lnTo>
                  <a:pt x="66293" y="47243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42659" y="6104560"/>
            <a:ext cx="54299" cy="38785"/>
          </a:xfrm>
          <a:custGeom>
            <a:avLst/>
            <a:gdLst/>
            <a:ahLst/>
            <a:cxnLst/>
            <a:rect l="l" t="t" r="r" b="b"/>
            <a:pathLst>
              <a:path w="66675" h="47625">
                <a:moveTo>
                  <a:pt x="66293" y="47244"/>
                </a:moveTo>
                <a:lnTo>
                  <a:pt x="66293" y="12192"/>
                </a:lnTo>
                <a:lnTo>
                  <a:pt x="0" y="0"/>
                </a:lnTo>
                <a:lnTo>
                  <a:pt x="0" y="29718"/>
                </a:lnTo>
                <a:lnTo>
                  <a:pt x="66293" y="47244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42659" y="6157307"/>
            <a:ext cx="54299" cy="38268"/>
          </a:xfrm>
          <a:custGeom>
            <a:avLst/>
            <a:gdLst/>
            <a:ahLst/>
            <a:cxnLst/>
            <a:rect l="l" t="t" r="r" b="b"/>
            <a:pathLst>
              <a:path w="66675" h="46990">
                <a:moveTo>
                  <a:pt x="66293" y="46481"/>
                </a:moveTo>
                <a:lnTo>
                  <a:pt x="66293" y="17525"/>
                </a:lnTo>
                <a:lnTo>
                  <a:pt x="0" y="0"/>
                </a:lnTo>
                <a:lnTo>
                  <a:pt x="0" y="35051"/>
                </a:lnTo>
                <a:lnTo>
                  <a:pt x="66293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872003" y="6123798"/>
            <a:ext cx="124112" cy="71365"/>
          </a:xfrm>
          <a:custGeom>
            <a:avLst/>
            <a:gdLst/>
            <a:ahLst/>
            <a:cxnLst/>
            <a:rect l="l" t="t" r="r" b="b"/>
            <a:pathLst>
              <a:path w="152400" h="87629">
                <a:moveTo>
                  <a:pt x="152400" y="87629"/>
                </a:moveTo>
                <a:lnTo>
                  <a:pt x="152400" y="28955"/>
                </a:lnTo>
                <a:lnTo>
                  <a:pt x="0" y="0"/>
                </a:lnTo>
                <a:lnTo>
                  <a:pt x="0" y="58673"/>
                </a:lnTo>
                <a:lnTo>
                  <a:pt x="152400" y="87629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27676" y="5957486"/>
            <a:ext cx="62056" cy="38268"/>
          </a:xfrm>
          <a:custGeom>
            <a:avLst/>
            <a:gdLst/>
            <a:ahLst/>
            <a:cxnLst/>
            <a:rect l="l" t="t" r="r" b="b"/>
            <a:pathLst>
              <a:path w="76200" h="46990">
                <a:moveTo>
                  <a:pt x="76200" y="46481"/>
                </a:moveTo>
                <a:lnTo>
                  <a:pt x="76200" y="11429"/>
                </a:lnTo>
                <a:lnTo>
                  <a:pt x="0" y="0"/>
                </a:lnTo>
                <a:lnTo>
                  <a:pt x="0" y="35051"/>
                </a:lnTo>
                <a:lnTo>
                  <a:pt x="76200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127676" y="6009614"/>
            <a:ext cx="62056" cy="38268"/>
          </a:xfrm>
          <a:custGeom>
            <a:avLst/>
            <a:gdLst/>
            <a:ahLst/>
            <a:cxnLst/>
            <a:rect l="l" t="t" r="r" b="b"/>
            <a:pathLst>
              <a:path w="76200" h="46990">
                <a:moveTo>
                  <a:pt x="76200" y="46481"/>
                </a:moveTo>
                <a:lnTo>
                  <a:pt x="76200" y="11429"/>
                </a:lnTo>
                <a:lnTo>
                  <a:pt x="0" y="0"/>
                </a:lnTo>
                <a:lnTo>
                  <a:pt x="0" y="35051"/>
                </a:lnTo>
                <a:lnTo>
                  <a:pt x="76200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127676" y="6066706"/>
            <a:ext cx="62056" cy="38268"/>
          </a:xfrm>
          <a:custGeom>
            <a:avLst/>
            <a:gdLst/>
            <a:ahLst/>
            <a:cxnLst/>
            <a:rect l="l" t="t" r="r" b="b"/>
            <a:pathLst>
              <a:path w="76200" h="46990">
                <a:moveTo>
                  <a:pt x="76200" y="46481"/>
                </a:moveTo>
                <a:lnTo>
                  <a:pt x="76200" y="11429"/>
                </a:lnTo>
                <a:lnTo>
                  <a:pt x="0" y="0"/>
                </a:lnTo>
                <a:lnTo>
                  <a:pt x="0" y="35051"/>
                </a:lnTo>
                <a:lnTo>
                  <a:pt x="76200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127676" y="6118833"/>
            <a:ext cx="62056" cy="38785"/>
          </a:xfrm>
          <a:custGeom>
            <a:avLst/>
            <a:gdLst/>
            <a:ahLst/>
            <a:cxnLst/>
            <a:rect l="l" t="t" r="r" b="b"/>
            <a:pathLst>
              <a:path w="76200" h="47625">
                <a:moveTo>
                  <a:pt x="76200" y="47244"/>
                </a:moveTo>
                <a:lnTo>
                  <a:pt x="76200" y="12192"/>
                </a:lnTo>
                <a:lnTo>
                  <a:pt x="0" y="0"/>
                </a:lnTo>
                <a:lnTo>
                  <a:pt x="0" y="35052"/>
                </a:lnTo>
                <a:lnTo>
                  <a:pt x="76200" y="47244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127676" y="6175925"/>
            <a:ext cx="62056" cy="38785"/>
          </a:xfrm>
          <a:custGeom>
            <a:avLst/>
            <a:gdLst/>
            <a:ahLst/>
            <a:cxnLst/>
            <a:rect l="l" t="t" r="r" b="b"/>
            <a:pathLst>
              <a:path w="76200" h="47625">
                <a:moveTo>
                  <a:pt x="76200" y="47244"/>
                </a:moveTo>
                <a:lnTo>
                  <a:pt x="76200" y="12192"/>
                </a:lnTo>
                <a:lnTo>
                  <a:pt x="0" y="0"/>
                </a:lnTo>
                <a:lnTo>
                  <a:pt x="0" y="35052"/>
                </a:lnTo>
                <a:lnTo>
                  <a:pt x="76200" y="47244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228207" y="5943214"/>
            <a:ext cx="31029" cy="48093"/>
          </a:xfrm>
          <a:custGeom>
            <a:avLst/>
            <a:gdLst/>
            <a:ahLst/>
            <a:cxnLst/>
            <a:rect l="l" t="t" r="r" b="b"/>
            <a:pathLst>
              <a:path w="38100" h="59054">
                <a:moveTo>
                  <a:pt x="38100" y="35052"/>
                </a:moveTo>
                <a:lnTo>
                  <a:pt x="38100" y="0"/>
                </a:lnTo>
                <a:lnTo>
                  <a:pt x="0" y="28956"/>
                </a:lnTo>
                <a:lnTo>
                  <a:pt x="0" y="58674"/>
                </a:lnTo>
                <a:lnTo>
                  <a:pt x="38100" y="35052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228207" y="6000305"/>
            <a:ext cx="31029" cy="47575"/>
          </a:xfrm>
          <a:custGeom>
            <a:avLst/>
            <a:gdLst/>
            <a:ahLst/>
            <a:cxnLst/>
            <a:rect l="l" t="t" r="r" b="b"/>
            <a:pathLst>
              <a:path w="38100" h="58420">
                <a:moveTo>
                  <a:pt x="38100" y="28956"/>
                </a:moveTo>
                <a:lnTo>
                  <a:pt x="38100" y="0"/>
                </a:lnTo>
                <a:lnTo>
                  <a:pt x="0" y="22860"/>
                </a:lnTo>
                <a:lnTo>
                  <a:pt x="0" y="57912"/>
                </a:lnTo>
                <a:lnTo>
                  <a:pt x="38100" y="28956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228207" y="6052433"/>
            <a:ext cx="31029" cy="48093"/>
          </a:xfrm>
          <a:custGeom>
            <a:avLst/>
            <a:gdLst/>
            <a:ahLst/>
            <a:cxnLst/>
            <a:rect l="l" t="t" r="r" b="b"/>
            <a:pathLst>
              <a:path w="38100" h="59054">
                <a:moveTo>
                  <a:pt x="38100" y="35052"/>
                </a:moveTo>
                <a:lnTo>
                  <a:pt x="38100" y="0"/>
                </a:lnTo>
                <a:lnTo>
                  <a:pt x="0" y="23622"/>
                </a:lnTo>
                <a:lnTo>
                  <a:pt x="0" y="58674"/>
                </a:lnTo>
                <a:lnTo>
                  <a:pt x="38100" y="35052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228207" y="6109523"/>
            <a:ext cx="31029" cy="42922"/>
          </a:xfrm>
          <a:custGeom>
            <a:avLst/>
            <a:gdLst/>
            <a:ahLst/>
            <a:cxnLst/>
            <a:rect l="l" t="t" r="r" b="b"/>
            <a:pathLst>
              <a:path w="38100" h="52704">
                <a:moveTo>
                  <a:pt x="38100" y="28956"/>
                </a:moveTo>
                <a:lnTo>
                  <a:pt x="38100" y="0"/>
                </a:lnTo>
                <a:lnTo>
                  <a:pt x="0" y="23622"/>
                </a:lnTo>
                <a:lnTo>
                  <a:pt x="0" y="52577"/>
                </a:lnTo>
                <a:lnTo>
                  <a:pt x="38100" y="28956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28207" y="6161653"/>
            <a:ext cx="31029" cy="48093"/>
          </a:xfrm>
          <a:custGeom>
            <a:avLst/>
            <a:gdLst/>
            <a:ahLst/>
            <a:cxnLst/>
            <a:rect l="l" t="t" r="r" b="b"/>
            <a:pathLst>
              <a:path w="38100" h="59054">
                <a:moveTo>
                  <a:pt x="38100" y="35052"/>
                </a:moveTo>
                <a:lnTo>
                  <a:pt x="38100" y="0"/>
                </a:lnTo>
                <a:lnTo>
                  <a:pt x="0" y="23622"/>
                </a:lnTo>
                <a:lnTo>
                  <a:pt x="0" y="58674"/>
                </a:lnTo>
                <a:lnTo>
                  <a:pt x="38100" y="35052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305776" y="5914668"/>
            <a:ext cx="15514" cy="38268"/>
          </a:xfrm>
          <a:custGeom>
            <a:avLst/>
            <a:gdLst/>
            <a:ahLst/>
            <a:cxnLst/>
            <a:rect l="l" t="t" r="r" b="b"/>
            <a:pathLst>
              <a:path w="19050" h="46990">
                <a:moveTo>
                  <a:pt x="19050" y="35052"/>
                </a:moveTo>
                <a:lnTo>
                  <a:pt x="19050" y="0"/>
                </a:lnTo>
                <a:lnTo>
                  <a:pt x="0" y="11430"/>
                </a:lnTo>
                <a:lnTo>
                  <a:pt x="0" y="46482"/>
                </a:lnTo>
                <a:lnTo>
                  <a:pt x="19050" y="35052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305776" y="5971758"/>
            <a:ext cx="15514" cy="33097"/>
          </a:xfrm>
          <a:custGeom>
            <a:avLst/>
            <a:gdLst/>
            <a:ahLst/>
            <a:cxnLst/>
            <a:rect l="l" t="t" r="r" b="b"/>
            <a:pathLst>
              <a:path w="19050" h="40640">
                <a:moveTo>
                  <a:pt x="19050" y="28956"/>
                </a:moveTo>
                <a:lnTo>
                  <a:pt x="19050" y="0"/>
                </a:lnTo>
                <a:lnTo>
                  <a:pt x="0" y="11430"/>
                </a:lnTo>
                <a:lnTo>
                  <a:pt x="0" y="40386"/>
                </a:lnTo>
                <a:lnTo>
                  <a:pt x="19050" y="28956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872004" y="5852612"/>
            <a:ext cx="54299" cy="33614"/>
          </a:xfrm>
          <a:custGeom>
            <a:avLst/>
            <a:gdLst/>
            <a:ahLst/>
            <a:cxnLst/>
            <a:rect l="l" t="t" r="r" b="b"/>
            <a:pathLst>
              <a:path w="66675" h="41275">
                <a:moveTo>
                  <a:pt x="66293" y="41148"/>
                </a:moveTo>
                <a:lnTo>
                  <a:pt x="66293" y="12192"/>
                </a:lnTo>
                <a:lnTo>
                  <a:pt x="0" y="0"/>
                </a:lnTo>
                <a:lnTo>
                  <a:pt x="0" y="29718"/>
                </a:lnTo>
                <a:lnTo>
                  <a:pt x="66293" y="41148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957022" y="5866885"/>
            <a:ext cx="54816" cy="38785"/>
          </a:xfrm>
          <a:custGeom>
            <a:avLst/>
            <a:gdLst/>
            <a:ahLst/>
            <a:cxnLst/>
            <a:rect l="l" t="t" r="r" b="b"/>
            <a:pathLst>
              <a:path w="67310" h="47625">
                <a:moveTo>
                  <a:pt x="67056" y="47243"/>
                </a:moveTo>
                <a:lnTo>
                  <a:pt x="67056" y="17525"/>
                </a:lnTo>
                <a:lnTo>
                  <a:pt x="0" y="0"/>
                </a:lnTo>
                <a:lnTo>
                  <a:pt x="0" y="35051"/>
                </a:lnTo>
                <a:lnTo>
                  <a:pt x="67056" y="47243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42659" y="5886122"/>
            <a:ext cx="54299" cy="38268"/>
          </a:xfrm>
          <a:custGeom>
            <a:avLst/>
            <a:gdLst/>
            <a:ahLst/>
            <a:cxnLst/>
            <a:rect l="l" t="t" r="r" b="b"/>
            <a:pathLst>
              <a:path w="66675" h="46990">
                <a:moveTo>
                  <a:pt x="66293" y="46481"/>
                </a:moveTo>
                <a:lnTo>
                  <a:pt x="66293" y="11429"/>
                </a:lnTo>
                <a:lnTo>
                  <a:pt x="0" y="0"/>
                </a:lnTo>
                <a:lnTo>
                  <a:pt x="0" y="35051"/>
                </a:lnTo>
                <a:lnTo>
                  <a:pt x="66293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127676" y="5900395"/>
            <a:ext cx="62056" cy="38268"/>
          </a:xfrm>
          <a:custGeom>
            <a:avLst/>
            <a:gdLst/>
            <a:ahLst/>
            <a:cxnLst/>
            <a:rect l="l" t="t" r="r" b="b"/>
            <a:pathLst>
              <a:path w="76200" h="46990">
                <a:moveTo>
                  <a:pt x="76200" y="46481"/>
                </a:moveTo>
                <a:lnTo>
                  <a:pt x="76200" y="17525"/>
                </a:lnTo>
                <a:lnTo>
                  <a:pt x="0" y="0"/>
                </a:lnTo>
                <a:lnTo>
                  <a:pt x="0" y="35051"/>
                </a:lnTo>
                <a:lnTo>
                  <a:pt x="76200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228207" y="5891086"/>
            <a:ext cx="31029" cy="47575"/>
          </a:xfrm>
          <a:custGeom>
            <a:avLst/>
            <a:gdLst/>
            <a:ahLst/>
            <a:cxnLst/>
            <a:rect l="l" t="t" r="r" b="b"/>
            <a:pathLst>
              <a:path w="38100" h="58420">
                <a:moveTo>
                  <a:pt x="38100" y="28956"/>
                </a:moveTo>
                <a:lnTo>
                  <a:pt x="38100" y="0"/>
                </a:lnTo>
                <a:lnTo>
                  <a:pt x="0" y="22860"/>
                </a:lnTo>
                <a:lnTo>
                  <a:pt x="0" y="57912"/>
                </a:lnTo>
                <a:lnTo>
                  <a:pt x="38100" y="28956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305776" y="5862539"/>
            <a:ext cx="15514" cy="33097"/>
          </a:xfrm>
          <a:custGeom>
            <a:avLst/>
            <a:gdLst/>
            <a:ahLst/>
            <a:cxnLst/>
            <a:rect l="l" t="t" r="r" b="b"/>
            <a:pathLst>
              <a:path w="19050" h="40640">
                <a:moveTo>
                  <a:pt x="19050" y="28956"/>
                </a:moveTo>
                <a:lnTo>
                  <a:pt x="19050" y="0"/>
                </a:lnTo>
                <a:lnTo>
                  <a:pt x="0" y="11430"/>
                </a:lnTo>
                <a:lnTo>
                  <a:pt x="0" y="40386"/>
                </a:lnTo>
                <a:lnTo>
                  <a:pt x="19050" y="28956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872004" y="5795519"/>
            <a:ext cx="54299" cy="38785"/>
          </a:xfrm>
          <a:custGeom>
            <a:avLst/>
            <a:gdLst/>
            <a:ahLst/>
            <a:cxnLst/>
            <a:rect l="l" t="t" r="r" b="b"/>
            <a:pathLst>
              <a:path w="66675" h="47625">
                <a:moveTo>
                  <a:pt x="66293" y="47244"/>
                </a:moveTo>
                <a:lnTo>
                  <a:pt x="66293" y="12192"/>
                </a:lnTo>
                <a:lnTo>
                  <a:pt x="0" y="0"/>
                </a:lnTo>
                <a:lnTo>
                  <a:pt x="0" y="35052"/>
                </a:lnTo>
                <a:lnTo>
                  <a:pt x="66293" y="47244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957022" y="5814756"/>
            <a:ext cx="54816" cy="38268"/>
          </a:xfrm>
          <a:custGeom>
            <a:avLst/>
            <a:gdLst/>
            <a:ahLst/>
            <a:cxnLst/>
            <a:rect l="l" t="t" r="r" b="b"/>
            <a:pathLst>
              <a:path w="67310" h="46990">
                <a:moveTo>
                  <a:pt x="67056" y="46481"/>
                </a:moveTo>
                <a:lnTo>
                  <a:pt x="67056" y="11429"/>
                </a:lnTo>
                <a:lnTo>
                  <a:pt x="0" y="0"/>
                </a:lnTo>
                <a:lnTo>
                  <a:pt x="0" y="28955"/>
                </a:lnTo>
                <a:lnTo>
                  <a:pt x="67056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042659" y="5833993"/>
            <a:ext cx="54299" cy="33097"/>
          </a:xfrm>
          <a:custGeom>
            <a:avLst/>
            <a:gdLst/>
            <a:ahLst/>
            <a:cxnLst/>
            <a:rect l="l" t="t" r="r" b="b"/>
            <a:pathLst>
              <a:path w="66675" h="40640">
                <a:moveTo>
                  <a:pt x="66293" y="40385"/>
                </a:moveTo>
                <a:lnTo>
                  <a:pt x="66293" y="11429"/>
                </a:lnTo>
                <a:lnTo>
                  <a:pt x="0" y="0"/>
                </a:lnTo>
                <a:lnTo>
                  <a:pt x="0" y="28955"/>
                </a:lnTo>
                <a:lnTo>
                  <a:pt x="66293" y="40385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127676" y="5848267"/>
            <a:ext cx="62056" cy="38268"/>
          </a:xfrm>
          <a:custGeom>
            <a:avLst/>
            <a:gdLst/>
            <a:ahLst/>
            <a:cxnLst/>
            <a:rect l="l" t="t" r="r" b="b"/>
            <a:pathLst>
              <a:path w="76200" h="46990">
                <a:moveTo>
                  <a:pt x="76200" y="46481"/>
                </a:moveTo>
                <a:lnTo>
                  <a:pt x="76200" y="11429"/>
                </a:lnTo>
                <a:lnTo>
                  <a:pt x="0" y="0"/>
                </a:lnTo>
                <a:lnTo>
                  <a:pt x="0" y="35051"/>
                </a:lnTo>
                <a:lnTo>
                  <a:pt x="76200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228207" y="5833994"/>
            <a:ext cx="31029" cy="47575"/>
          </a:xfrm>
          <a:custGeom>
            <a:avLst/>
            <a:gdLst/>
            <a:ahLst/>
            <a:cxnLst/>
            <a:rect l="l" t="t" r="r" b="b"/>
            <a:pathLst>
              <a:path w="38100" h="58420">
                <a:moveTo>
                  <a:pt x="38100" y="35052"/>
                </a:moveTo>
                <a:lnTo>
                  <a:pt x="38100" y="0"/>
                </a:lnTo>
                <a:lnTo>
                  <a:pt x="0" y="28956"/>
                </a:lnTo>
                <a:lnTo>
                  <a:pt x="0" y="57912"/>
                </a:lnTo>
                <a:lnTo>
                  <a:pt x="38100" y="35052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305776" y="5805449"/>
            <a:ext cx="15514" cy="38268"/>
          </a:xfrm>
          <a:custGeom>
            <a:avLst/>
            <a:gdLst/>
            <a:ahLst/>
            <a:cxnLst/>
            <a:rect l="l" t="t" r="r" b="b"/>
            <a:pathLst>
              <a:path w="19050" h="46990">
                <a:moveTo>
                  <a:pt x="19050" y="35052"/>
                </a:moveTo>
                <a:lnTo>
                  <a:pt x="19050" y="0"/>
                </a:lnTo>
                <a:lnTo>
                  <a:pt x="0" y="11430"/>
                </a:lnTo>
                <a:lnTo>
                  <a:pt x="0" y="46482"/>
                </a:lnTo>
                <a:lnTo>
                  <a:pt x="19050" y="35052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72004" y="5743393"/>
            <a:ext cx="54299" cy="38268"/>
          </a:xfrm>
          <a:custGeom>
            <a:avLst/>
            <a:gdLst/>
            <a:ahLst/>
            <a:cxnLst/>
            <a:rect l="l" t="t" r="r" b="b"/>
            <a:pathLst>
              <a:path w="66675" h="46990">
                <a:moveTo>
                  <a:pt x="66293" y="46481"/>
                </a:moveTo>
                <a:lnTo>
                  <a:pt x="66293" y="11429"/>
                </a:lnTo>
                <a:lnTo>
                  <a:pt x="0" y="0"/>
                </a:lnTo>
                <a:lnTo>
                  <a:pt x="0" y="28955"/>
                </a:lnTo>
                <a:lnTo>
                  <a:pt x="66293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957022" y="5757665"/>
            <a:ext cx="54816" cy="38268"/>
          </a:xfrm>
          <a:custGeom>
            <a:avLst/>
            <a:gdLst/>
            <a:ahLst/>
            <a:cxnLst/>
            <a:rect l="l" t="t" r="r" b="b"/>
            <a:pathLst>
              <a:path w="67310" h="46990">
                <a:moveTo>
                  <a:pt x="67056" y="46481"/>
                </a:moveTo>
                <a:lnTo>
                  <a:pt x="67056" y="17525"/>
                </a:lnTo>
                <a:lnTo>
                  <a:pt x="0" y="0"/>
                </a:lnTo>
                <a:lnTo>
                  <a:pt x="0" y="35051"/>
                </a:lnTo>
                <a:lnTo>
                  <a:pt x="67056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042659" y="5776902"/>
            <a:ext cx="54299" cy="38268"/>
          </a:xfrm>
          <a:custGeom>
            <a:avLst/>
            <a:gdLst/>
            <a:ahLst/>
            <a:cxnLst/>
            <a:rect l="l" t="t" r="r" b="b"/>
            <a:pathLst>
              <a:path w="66675" h="46990">
                <a:moveTo>
                  <a:pt x="66293" y="46481"/>
                </a:moveTo>
                <a:lnTo>
                  <a:pt x="66293" y="11429"/>
                </a:lnTo>
                <a:lnTo>
                  <a:pt x="0" y="0"/>
                </a:lnTo>
                <a:lnTo>
                  <a:pt x="0" y="35051"/>
                </a:lnTo>
                <a:lnTo>
                  <a:pt x="66293" y="46481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127676" y="5791174"/>
            <a:ext cx="62056" cy="42922"/>
          </a:xfrm>
          <a:custGeom>
            <a:avLst/>
            <a:gdLst/>
            <a:ahLst/>
            <a:cxnLst/>
            <a:rect l="l" t="t" r="r" b="b"/>
            <a:pathLst>
              <a:path w="76200" h="52704">
                <a:moveTo>
                  <a:pt x="76200" y="52577"/>
                </a:moveTo>
                <a:lnTo>
                  <a:pt x="76200" y="17525"/>
                </a:lnTo>
                <a:lnTo>
                  <a:pt x="0" y="0"/>
                </a:lnTo>
                <a:lnTo>
                  <a:pt x="0" y="35051"/>
                </a:lnTo>
                <a:lnTo>
                  <a:pt x="76200" y="52577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228207" y="5781246"/>
            <a:ext cx="31029" cy="48093"/>
          </a:xfrm>
          <a:custGeom>
            <a:avLst/>
            <a:gdLst/>
            <a:ahLst/>
            <a:cxnLst/>
            <a:rect l="l" t="t" r="r" b="b"/>
            <a:pathLst>
              <a:path w="38100" h="59054">
                <a:moveTo>
                  <a:pt x="38100" y="29718"/>
                </a:moveTo>
                <a:lnTo>
                  <a:pt x="38100" y="0"/>
                </a:lnTo>
                <a:lnTo>
                  <a:pt x="0" y="23622"/>
                </a:lnTo>
                <a:lnTo>
                  <a:pt x="0" y="58674"/>
                </a:lnTo>
                <a:lnTo>
                  <a:pt x="38100" y="29718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305776" y="5752701"/>
            <a:ext cx="15514" cy="33614"/>
          </a:xfrm>
          <a:custGeom>
            <a:avLst/>
            <a:gdLst/>
            <a:ahLst/>
            <a:cxnLst/>
            <a:rect l="l" t="t" r="r" b="b"/>
            <a:pathLst>
              <a:path w="19050" h="41275">
                <a:moveTo>
                  <a:pt x="19050" y="35052"/>
                </a:moveTo>
                <a:lnTo>
                  <a:pt x="19050" y="0"/>
                </a:lnTo>
                <a:lnTo>
                  <a:pt x="0" y="12192"/>
                </a:lnTo>
                <a:lnTo>
                  <a:pt x="0" y="41148"/>
                </a:lnTo>
                <a:lnTo>
                  <a:pt x="19050" y="35052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305776" y="6023887"/>
            <a:ext cx="15514" cy="38268"/>
          </a:xfrm>
          <a:custGeom>
            <a:avLst/>
            <a:gdLst/>
            <a:ahLst/>
            <a:cxnLst/>
            <a:rect l="l" t="t" r="r" b="b"/>
            <a:pathLst>
              <a:path w="19050" h="46990">
                <a:moveTo>
                  <a:pt x="19050" y="35052"/>
                </a:moveTo>
                <a:lnTo>
                  <a:pt x="19050" y="0"/>
                </a:lnTo>
                <a:lnTo>
                  <a:pt x="0" y="11430"/>
                </a:lnTo>
                <a:lnTo>
                  <a:pt x="0" y="46482"/>
                </a:lnTo>
                <a:lnTo>
                  <a:pt x="19050" y="35052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305776" y="6080978"/>
            <a:ext cx="15514" cy="33614"/>
          </a:xfrm>
          <a:custGeom>
            <a:avLst/>
            <a:gdLst/>
            <a:ahLst/>
            <a:cxnLst/>
            <a:rect l="l" t="t" r="r" b="b"/>
            <a:pathLst>
              <a:path w="19050" h="41275">
                <a:moveTo>
                  <a:pt x="19050" y="28956"/>
                </a:moveTo>
                <a:lnTo>
                  <a:pt x="19050" y="0"/>
                </a:lnTo>
                <a:lnTo>
                  <a:pt x="0" y="11430"/>
                </a:lnTo>
                <a:lnTo>
                  <a:pt x="0" y="41148"/>
                </a:lnTo>
                <a:lnTo>
                  <a:pt x="19050" y="28956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305776" y="6133106"/>
            <a:ext cx="15514" cy="38785"/>
          </a:xfrm>
          <a:custGeom>
            <a:avLst/>
            <a:gdLst/>
            <a:ahLst/>
            <a:cxnLst/>
            <a:rect l="l" t="t" r="r" b="b"/>
            <a:pathLst>
              <a:path w="19050" h="47625">
                <a:moveTo>
                  <a:pt x="19050" y="35052"/>
                </a:moveTo>
                <a:lnTo>
                  <a:pt x="19050" y="0"/>
                </a:lnTo>
                <a:lnTo>
                  <a:pt x="0" y="12192"/>
                </a:lnTo>
                <a:lnTo>
                  <a:pt x="0" y="47244"/>
                </a:lnTo>
                <a:lnTo>
                  <a:pt x="19050" y="35052"/>
                </a:lnTo>
                <a:close/>
              </a:path>
            </a:pathLst>
          </a:custGeom>
          <a:solidFill>
            <a:srgbClr val="BFE7F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848423" y="5648446"/>
            <a:ext cx="488693" cy="132904"/>
          </a:xfrm>
          <a:custGeom>
            <a:avLst/>
            <a:gdLst/>
            <a:ahLst/>
            <a:cxnLst/>
            <a:rect l="l" t="t" r="r" b="b"/>
            <a:pathLst>
              <a:path w="600075" h="163195">
                <a:moveTo>
                  <a:pt x="599694" y="92964"/>
                </a:moveTo>
                <a:lnTo>
                  <a:pt x="152400" y="0"/>
                </a:lnTo>
                <a:lnTo>
                  <a:pt x="0" y="75438"/>
                </a:lnTo>
                <a:lnTo>
                  <a:pt x="447294" y="163068"/>
                </a:lnTo>
                <a:lnTo>
                  <a:pt x="599694" y="92964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925992" y="5643481"/>
            <a:ext cx="147901" cy="76536"/>
          </a:xfrm>
          <a:custGeom>
            <a:avLst/>
            <a:gdLst/>
            <a:ahLst/>
            <a:cxnLst/>
            <a:rect l="l" t="t" r="r" b="b"/>
            <a:pathLst>
              <a:path w="181610" h="93979">
                <a:moveTo>
                  <a:pt x="181356" y="93725"/>
                </a:moveTo>
                <a:lnTo>
                  <a:pt x="181356" y="35051"/>
                </a:lnTo>
                <a:lnTo>
                  <a:pt x="0" y="0"/>
                </a:lnTo>
                <a:lnTo>
                  <a:pt x="0" y="58673"/>
                </a:lnTo>
                <a:lnTo>
                  <a:pt x="181356" y="93725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073687" y="5648447"/>
            <a:ext cx="46542" cy="71365"/>
          </a:xfrm>
          <a:custGeom>
            <a:avLst/>
            <a:gdLst/>
            <a:ahLst/>
            <a:cxnLst/>
            <a:rect l="l" t="t" r="r" b="b"/>
            <a:pathLst>
              <a:path w="57150" h="87629">
                <a:moveTo>
                  <a:pt x="57150" y="52577"/>
                </a:moveTo>
                <a:lnTo>
                  <a:pt x="57150" y="0"/>
                </a:lnTo>
                <a:lnTo>
                  <a:pt x="0" y="28956"/>
                </a:lnTo>
                <a:lnTo>
                  <a:pt x="0" y="87630"/>
                </a:lnTo>
                <a:lnTo>
                  <a:pt x="57150" y="52577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925994" y="5619898"/>
            <a:ext cx="194443" cy="52230"/>
          </a:xfrm>
          <a:custGeom>
            <a:avLst/>
            <a:gdLst/>
            <a:ahLst/>
            <a:cxnLst/>
            <a:rect l="l" t="t" r="r" b="b"/>
            <a:pathLst>
              <a:path w="238760" h="64134">
                <a:moveTo>
                  <a:pt x="238506" y="35051"/>
                </a:moveTo>
                <a:lnTo>
                  <a:pt x="57150" y="0"/>
                </a:lnTo>
                <a:lnTo>
                  <a:pt x="0" y="28955"/>
                </a:lnTo>
                <a:lnTo>
                  <a:pt x="181356" y="64007"/>
                </a:lnTo>
                <a:lnTo>
                  <a:pt x="238506" y="35051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043280" y="5813516"/>
            <a:ext cx="356203" cy="511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575102" y="5773180"/>
            <a:ext cx="345653" cy="569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392036" y="6008994"/>
            <a:ext cx="185651" cy="243571"/>
          </a:xfrm>
          <a:custGeom>
            <a:avLst/>
            <a:gdLst/>
            <a:ahLst/>
            <a:cxnLst/>
            <a:rect l="l" t="t" r="r" b="b"/>
            <a:pathLst>
              <a:path w="227964" h="299084">
                <a:moveTo>
                  <a:pt x="113537" y="224027"/>
                </a:moveTo>
                <a:lnTo>
                  <a:pt x="113537" y="74675"/>
                </a:lnTo>
                <a:lnTo>
                  <a:pt x="0" y="74675"/>
                </a:lnTo>
                <a:lnTo>
                  <a:pt x="0" y="224027"/>
                </a:lnTo>
                <a:lnTo>
                  <a:pt x="113537" y="224027"/>
                </a:lnTo>
                <a:close/>
              </a:path>
              <a:path w="227964" h="299084">
                <a:moveTo>
                  <a:pt x="227837" y="149351"/>
                </a:moveTo>
                <a:lnTo>
                  <a:pt x="113537" y="0"/>
                </a:lnTo>
                <a:lnTo>
                  <a:pt x="113537" y="298703"/>
                </a:lnTo>
                <a:lnTo>
                  <a:pt x="227837" y="149351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377762" y="5810413"/>
            <a:ext cx="164450" cy="232194"/>
          </a:xfrm>
          <a:custGeom>
            <a:avLst/>
            <a:gdLst/>
            <a:ahLst/>
            <a:cxnLst/>
            <a:rect l="l" t="t" r="r" b="b"/>
            <a:pathLst>
              <a:path w="201929" h="285115">
                <a:moveTo>
                  <a:pt x="101346" y="284988"/>
                </a:moveTo>
                <a:lnTo>
                  <a:pt x="101346" y="0"/>
                </a:lnTo>
                <a:lnTo>
                  <a:pt x="0" y="142494"/>
                </a:lnTo>
                <a:lnTo>
                  <a:pt x="101346" y="284988"/>
                </a:lnTo>
                <a:close/>
              </a:path>
              <a:path w="201929" h="285115">
                <a:moveTo>
                  <a:pt x="201930" y="214122"/>
                </a:moveTo>
                <a:lnTo>
                  <a:pt x="201930" y="71627"/>
                </a:lnTo>
                <a:lnTo>
                  <a:pt x="101346" y="71628"/>
                </a:lnTo>
                <a:lnTo>
                  <a:pt x="101346" y="214122"/>
                </a:lnTo>
                <a:lnTo>
                  <a:pt x="201930" y="214122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242131" y="5809171"/>
            <a:ext cx="548164" cy="330450"/>
          </a:xfrm>
          <a:custGeom>
            <a:avLst/>
            <a:gdLst/>
            <a:ahLst/>
            <a:cxnLst/>
            <a:rect l="l" t="t" r="r" b="b"/>
            <a:pathLst>
              <a:path w="673100" h="405765">
                <a:moveTo>
                  <a:pt x="634745" y="69341"/>
                </a:moveTo>
                <a:lnTo>
                  <a:pt x="546353" y="163067"/>
                </a:lnTo>
                <a:lnTo>
                  <a:pt x="546353" y="70103"/>
                </a:lnTo>
                <a:lnTo>
                  <a:pt x="461771" y="163067"/>
                </a:lnTo>
                <a:lnTo>
                  <a:pt x="461771" y="72389"/>
                </a:lnTo>
                <a:lnTo>
                  <a:pt x="377189" y="160781"/>
                </a:lnTo>
                <a:lnTo>
                  <a:pt x="377189" y="73151"/>
                </a:lnTo>
                <a:lnTo>
                  <a:pt x="284225" y="168401"/>
                </a:lnTo>
                <a:lnTo>
                  <a:pt x="277367" y="0"/>
                </a:lnTo>
                <a:lnTo>
                  <a:pt x="218693" y="0"/>
                </a:lnTo>
                <a:lnTo>
                  <a:pt x="208787" y="193547"/>
                </a:lnTo>
                <a:lnTo>
                  <a:pt x="197357" y="193547"/>
                </a:lnTo>
                <a:lnTo>
                  <a:pt x="189737" y="0"/>
                </a:lnTo>
                <a:lnTo>
                  <a:pt x="131825" y="0"/>
                </a:lnTo>
                <a:lnTo>
                  <a:pt x="102107" y="240791"/>
                </a:lnTo>
                <a:lnTo>
                  <a:pt x="80771" y="240791"/>
                </a:lnTo>
                <a:lnTo>
                  <a:pt x="79247" y="249173"/>
                </a:lnTo>
                <a:lnTo>
                  <a:pt x="0" y="247649"/>
                </a:lnTo>
                <a:lnTo>
                  <a:pt x="0" y="402335"/>
                </a:lnTo>
                <a:lnTo>
                  <a:pt x="339851" y="402335"/>
                </a:lnTo>
                <a:lnTo>
                  <a:pt x="339851" y="405383"/>
                </a:lnTo>
                <a:lnTo>
                  <a:pt x="633983" y="405383"/>
                </a:lnTo>
                <a:lnTo>
                  <a:pt x="633983" y="233933"/>
                </a:lnTo>
                <a:lnTo>
                  <a:pt x="634745" y="69341"/>
                </a:lnTo>
                <a:close/>
              </a:path>
              <a:path w="673100" h="405765">
                <a:moveTo>
                  <a:pt x="672845" y="405383"/>
                </a:moveTo>
                <a:lnTo>
                  <a:pt x="672845" y="269747"/>
                </a:lnTo>
                <a:lnTo>
                  <a:pt x="634745" y="269747"/>
                </a:lnTo>
                <a:lnTo>
                  <a:pt x="634745" y="233933"/>
                </a:lnTo>
                <a:lnTo>
                  <a:pt x="633987" y="233933"/>
                </a:lnTo>
                <a:lnTo>
                  <a:pt x="633983" y="234695"/>
                </a:lnTo>
                <a:lnTo>
                  <a:pt x="633983" y="405383"/>
                </a:lnTo>
                <a:lnTo>
                  <a:pt x="672845" y="405383"/>
                </a:lnTo>
                <a:close/>
              </a:path>
            </a:pathLst>
          </a:custGeom>
          <a:solidFill>
            <a:srgbClr val="D3CE8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461189" y="6057396"/>
            <a:ext cx="20686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45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418370" y="6057396"/>
            <a:ext cx="2120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375551" y="6057396"/>
            <a:ext cx="2120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417129" y="6103317"/>
            <a:ext cx="2120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373690" y="6103317"/>
            <a:ext cx="20686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45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329009" y="6103317"/>
            <a:ext cx="20686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45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286190" y="6103317"/>
            <a:ext cx="20686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45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677766" y="5987891"/>
            <a:ext cx="2120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631845" y="5987891"/>
            <a:ext cx="2120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85923" y="5987891"/>
            <a:ext cx="20686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45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40001" y="5987891"/>
            <a:ext cx="2120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907" y="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49930" y="6062363"/>
            <a:ext cx="0" cy="58953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25907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91198" y="6062363"/>
            <a:ext cx="0" cy="58953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25145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632775" y="6062363"/>
            <a:ext cx="0" cy="58953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25145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674353" y="6062363"/>
            <a:ext cx="0" cy="58953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25145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715930" y="6062363"/>
            <a:ext cx="0" cy="58953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25145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757509" y="6062363"/>
            <a:ext cx="0" cy="58953"/>
          </a:xfrm>
          <a:custGeom>
            <a:avLst/>
            <a:gdLst/>
            <a:ahLst/>
            <a:cxnLst/>
            <a:rect l="l" t="t" r="r" b="b"/>
            <a:pathLst>
              <a:path h="72390">
                <a:moveTo>
                  <a:pt x="0" y="0"/>
                </a:moveTo>
                <a:lnTo>
                  <a:pt x="0" y="72390"/>
                </a:lnTo>
              </a:path>
            </a:pathLst>
          </a:custGeom>
          <a:ln w="25145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250405" y="6005891"/>
            <a:ext cx="0" cy="53782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5531"/>
                </a:lnTo>
              </a:path>
            </a:pathLst>
          </a:custGeom>
          <a:ln w="22860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259715" y="6014576"/>
            <a:ext cx="4137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800" y="0"/>
                </a:lnTo>
              </a:path>
            </a:pathLst>
          </a:custGeom>
          <a:ln w="21335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301086" y="6014267"/>
            <a:ext cx="23788" cy="0"/>
          </a:xfrm>
          <a:custGeom>
            <a:avLst/>
            <a:gdLst/>
            <a:ahLst/>
            <a:cxnLst/>
            <a:rect l="l" t="t" r="r" b="b"/>
            <a:pathLst>
              <a:path w="29210">
                <a:moveTo>
                  <a:pt x="0" y="0"/>
                </a:moveTo>
                <a:lnTo>
                  <a:pt x="29210" y="0"/>
                </a:lnTo>
              </a:path>
            </a:pathLst>
          </a:custGeom>
          <a:ln w="22098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324872" y="6014576"/>
            <a:ext cx="113770" cy="0"/>
          </a:xfrm>
          <a:custGeom>
            <a:avLst/>
            <a:gdLst/>
            <a:ahLst/>
            <a:cxnLst/>
            <a:rect l="l" t="t" r="r" b="b"/>
            <a:pathLst>
              <a:path w="139700">
                <a:moveTo>
                  <a:pt x="0" y="0"/>
                </a:moveTo>
                <a:lnTo>
                  <a:pt x="139700" y="0"/>
                </a:lnTo>
              </a:path>
            </a:pathLst>
          </a:custGeom>
          <a:ln w="21335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510938" y="6026990"/>
            <a:ext cx="0" cy="110150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4874"/>
                </a:lnTo>
              </a:path>
            </a:pathLst>
          </a:custGeom>
          <a:ln w="19050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518696" y="6034745"/>
            <a:ext cx="269945" cy="0"/>
          </a:xfrm>
          <a:custGeom>
            <a:avLst/>
            <a:gdLst/>
            <a:ahLst/>
            <a:cxnLst/>
            <a:rect l="l" t="t" r="r" b="b"/>
            <a:pathLst>
              <a:path w="331469">
                <a:moveTo>
                  <a:pt x="0" y="0"/>
                </a:moveTo>
                <a:lnTo>
                  <a:pt x="331470" y="0"/>
                </a:lnTo>
              </a:path>
            </a:pathLst>
          </a:custGeom>
          <a:ln w="19050">
            <a:solidFill>
              <a:srgbClr val="84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363141" y="5706778"/>
            <a:ext cx="311316" cy="83259"/>
          </a:xfrm>
          <a:custGeom>
            <a:avLst/>
            <a:gdLst/>
            <a:ahLst/>
            <a:cxnLst/>
            <a:rect l="l" t="t" r="r" b="b"/>
            <a:pathLst>
              <a:path w="382269" h="102234">
                <a:moveTo>
                  <a:pt x="381762" y="3810"/>
                </a:moveTo>
                <a:lnTo>
                  <a:pt x="379476" y="5334"/>
                </a:lnTo>
                <a:lnTo>
                  <a:pt x="377190" y="7620"/>
                </a:lnTo>
                <a:lnTo>
                  <a:pt x="331422" y="31126"/>
                </a:lnTo>
                <a:lnTo>
                  <a:pt x="299917" y="31199"/>
                </a:lnTo>
                <a:lnTo>
                  <a:pt x="275294" y="18757"/>
                </a:lnTo>
                <a:lnTo>
                  <a:pt x="250172" y="4718"/>
                </a:lnTo>
                <a:lnTo>
                  <a:pt x="217170" y="0"/>
                </a:lnTo>
                <a:lnTo>
                  <a:pt x="170320" y="22553"/>
                </a:lnTo>
                <a:lnTo>
                  <a:pt x="155633" y="42829"/>
                </a:lnTo>
                <a:lnTo>
                  <a:pt x="137234" y="58454"/>
                </a:lnTo>
                <a:lnTo>
                  <a:pt x="103632" y="60960"/>
                </a:lnTo>
                <a:lnTo>
                  <a:pt x="91440" y="56388"/>
                </a:lnTo>
                <a:lnTo>
                  <a:pt x="61403" y="37164"/>
                </a:lnTo>
                <a:lnTo>
                  <a:pt x="34513" y="32013"/>
                </a:lnTo>
                <a:lnTo>
                  <a:pt x="13417" y="45908"/>
                </a:lnTo>
                <a:lnTo>
                  <a:pt x="762" y="83820"/>
                </a:lnTo>
                <a:lnTo>
                  <a:pt x="0" y="93726"/>
                </a:lnTo>
                <a:lnTo>
                  <a:pt x="0" y="102108"/>
                </a:lnTo>
                <a:lnTo>
                  <a:pt x="1524" y="99060"/>
                </a:lnTo>
                <a:lnTo>
                  <a:pt x="23357" y="70736"/>
                </a:lnTo>
                <a:lnTo>
                  <a:pt x="43942" y="66869"/>
                </a:lnTo>
                <a:lnTo>
                  <a:pt x="65398" y="77081"/>
                </a:lnTo>
                <a:lnTo>
                  <a:pt x="89848" y="90991"/>
                </a:lnTo>
                <a:lnTo>
                  <a:pt x="119411" y="98221"/>
                </a:lnTo>
                <a:lnTo>
                  <a:pt x="156210" y="88392"/>
                </a:lnTo>
                <a:lnTo>
                  <a:pt x="166878" y="79248"/>
                </a:lnTo>
                <a:lnTo>
                  <a:pt x="171450" y="73914"/>
                </a:lnTo>
                <a:lnTo>
                  <a:pt x="186315" y="53153"/>
                </a:lnTo>
                <a:lnTo>
                  <a:pt x="204916" y="39871"/>
                </a:lnTo>
                <a:lnTo>
                  <a:pt x="226976" y="35419"/>
                </a:lnTo>
                <a:lnTo>
                  <a:pt x="252222" y="41148"/>
                </a:lnTo>
                <a:lnTo>
                  <a:pt x="257556" y="43434"/>
                </a:lnTo>
                <a:lnTo>
                  <a:pt x="262128" y="47244"/>
                </a:lnTo>
                <a:lnTo>
                  <a:pt x="274288" y="55271"/>
                </a:lnTo>
                <a:lnTo>
                  <a:pt x="285659" y="61941"/>
                </a:lnTo>
                <a:lnTo>
                  <a:pt x="297837" y="66596"/>
                </a:lnTo>
                <a:lnTo>
                  <a:pt x="312420" y="68580"/>
                </a:lnTo>
                <a:lnTo>
                  <a:pt x="321564" y="68580"/>
                </a:lnTo>
                <a:lnTo>
                  <a:pt x="359814" y="53063"/>
                </a:lnTo>
                <a:lnTo>
                  <a:pt x="377254" y="29135"/>
                </a:lnTo>
                <a:lnTo>
                  <a:pt x="381762" y="3810"/>
                </a:lnTo>
                <a:close/>
              </a:path>
            </a:pathLst>
          </a:custGeom>
          <a:solidFill>
            <a:srgbClr val="3FD6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256678" y="5620521"/>
            <a:ext cx="544854" cy="6087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410780" y="5731601"/>
            <a:ext cx="69296" cy="377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5" b="1" i="0" u="none" strike="noStrike" kern="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GE</a:t>
            </a:r>
            <a:endParaRPr kumimoji="0" sz="24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1938677" y="5752698"/>
            <a:ext cx="243054" cy="418880"/>
          </a:xfrm>
          <a:custGeom>
            <a:avLst/>
            <a:gdLst/>
            <a:ahLst/>
            <a:cxnLst/>
            <a:rect l="l" t="t" r="r" b="b"/>
            <a:pathLst>
              <a:path w="298450" h="514350">
                <a:moveTo>
                  <a:pt x="149352" y="386333"/>
                </a:moveTo>
                <a:lnTo>
                  <a:pt x="149352" y="128777"/>
                </a:lnTo>
                <a:lnTo>
                  <a:pt x="0" y="128777"/>
                </a:lnTo>
                <a:lnTo>
                  <a:pt x="0" y="386333"/>
                </a:lnTo>
                <a:lnTo>
                  <a:pt x="149352" y="386333"/>
                </a:lnTo>
                <a:close/>
              </a:path>
              <a:path w="298450" h="514350">
                <a:moveTo>
                  <a:pt x="297942" y="257555"/>
                </a:moveTo>
                <a:lnTo>
                  <a:pt x="149352" y="0"/>
                </a:lnTo>
                <a:lnTo>
                  <a:pt x="149352" y="514349"/>
                </a:lnTo>
                <a:lnTo>
                  <a:pt x="297942" y="257555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504631" y="5639138"/>
            <a:ext cx="1253021" cy="610738"/>
          </a:xfrm>
          <a:custGeom>
            <a:avLst/>
            <a:gdLst/>
            <a:ahLst/>
            <a:cxnLst/>
            <a:rect l="l" t="t" r="r" b="b"/>
            <a:pathLst>
              <a:path w="1538604" h="749934">
                <a:moveTo>
                  <a:pt x="1538478" y="384047"/>
                </a:moveTo>
                <a:lnTo>
                  <a:pt x="1538478" y="364235"/>
                </a:lnTo>
                <a:lnTo>
                  <a:pt x="1537716" y="354329"/>
                </a:lnTo>
                <a:lnTo>
                  <a:pt x="1524870" y="304809"/>
                </a:lnTo>
                <a:lnTo>
                  <a:pt x="1507058" y="268022"/>
                </a:lnTo>
                <a:lnTo>
                  <a:pt x="1483372" y="233986"/>
                </a:lnTo>
                <a:lnTo>
                  <a:pt x="1454429" y="202624"/>
                </a:lnTo>
                <a:lnTo>
                  <a:pt x="1420844" y="173859"/>
                </a:lnTo>
                <a:lnTo>
                  <a:pt x="1383234" y="147613"/>
                </a:lnTo>
                <a:lnTo>
                  <a:pt x="1342215" y="123811"/>
                </a:lnTo>
                <a:lnTo>
                  <a:pt x="1298404" y="102375"/>
                </a:lnTo>
                <a:lnTo>
                  <a:pt x="1252417" y="83229"/>
                </a:lnTo>
                <a:lnTo>
                  <a:pt x="1204871" y="66294"/>
                </a:lnTo>
                <a:lnTo>
                  <a:pt x="1156382" y="51496"/>
                </a:lnTo>
                <a:lnTo>
                  <a:pt x="1107566" y="38756"/>
                </a:lnTo>
                <a:lnTo>
                  <a:pt x="1059040" y="27998"/>
                </a:lnTo>
                <a:lnTo>
                  <a:pt x="1011419" y="19145"/>
                </a:lnTo>
                <a:lnTo>
                  <a:pt x="965321" y="12120"/>
                </a:lnTo>
                <a:lnTo>
                  <a:pt x="921362" y="6846"/>
                </a:lnTo>
                <a:lnTo>
                  <a:pt x="879852" y="3230"/>
                </a:lnTo>
                <a:lnTo>
                  <a:pt x="807720" y="747"/>
                </a:lnTo>
                <a:lnTo>
                  <a:pt x="768858" y="0"/>
                </a:lnTo>
                <a:lnTo>
                  <a:pt x="729996" y="761"/>
                </a:lnTo>
                <a:lnTo>
                  <a:pt x="695987" y="1284"/>
                </a:lnTo>
                <a:lnTo>
                  <a:pt x="658028" y="3309"/>
                </a:lnTo>
                <a:lnTo>
                  <a:pt x="616732" y="6917"/>
                </a:lnTo>
                <a:lnTo>
                  <a:pt x="572712" y="12188"/>
                </a:lnTo>
                <a:lnTo>
                  <a:pt x="526580" y="19201"/>
                </a:lnTo>
                <a:lnTo>
                  <a:pt x="478950" y="28038"/>
                </a:lnTo>
                <a:lnTo>
                  <a:pt x="430435" y="38777"/>
                </a:lnTo>
                <a:lnTo>
                  <a:pt x="381647" y="51499"/>
                </a:lnTo>
                <a:lnTo>
                  <a:pt x="333200" y="66284"/>
                </a:lnTo>
                <a:lnTo>
                  <a:pt x="285706" y="83212"/>
                </a:lnTo>
                <a:lnTo>
                  <a:pt x="239778" y="102363"/>
                </a:lnTo>
                <a:lnTo>
                  <a:pt x="196029" y="123816"/>
                </a:lnTo>
                <a:lnTo>
                  <a:pt x="155072" y="147652"/>
                </a:lnTo>
                <a:lnTo>
                  <a:pt x="117520" y="173951"/>
                </a:lnTo>
                <a:lnTo>
                  <a:pt x="83986" y="202792"/>
                </a:lnTo>
                <a:lnTo>
                  <a:pt x="55082" y="234257"/>
                </a:lnTo>
                <a:lnTo>
                  <a:pt x="31422" y="268424"/>
                </a:lnTo>
                <a:lnTo>
                  <a:pt x="13619" y="305373"/>
                </a:lnTo>
                <a:lnTo>
                  <a:pt x="2285" y="345185"/>
                </a:lnTo>
                <a:lnTo>
                  <a:pt x="0" y="364997"/>
                </a:lnTo>
                <a:lnTo>
                  <a:pt x="0" y="384809"/>
                </a:lnTo>
                <a:lnTo>
                  <a:pt x="17640" y="454097"/>
                </a:lnTo>
                <a:lnTo>
                  <a:pt x="27432" y="472057"/>
                </a:lnTo>
                <a:lnTo>
                  <a:pt x="27432" y="365759"/>
                </a:lnTo>
                <a:lnTo>
                  <a:pt x="28956" y="348995"/>
                </a:lnTo>
                <a:lnTo>
                  <a:pt x="41089" y="310441"/>
                </a:lnTo>
                <a:lnTo>
                  <a:pt x="59862" y="274771"/>
                </a:lnTo>
                <a:lnTo>
                  <a:pt x="84629" y="241901"/>
                </a:lnTo>
                <a:lnTo>
                  <a:pt x="114746" y="211745"/>
                </a:lnTo>
                <a:lnTo>
                  <a:pt x="149566" y="184220"/>
                </a:lnTo>
                <a:lnTo>
                  <a:pt x="188445" y="159239"/>
                </a:lnTo>
                <a:lnTo>
                  <a:pt x="230737" y="136718"/>
                </a:lnTo>
                <a:lnTo>
                  <a:pt x="275797" y="116572"/>
                </a:lnTo>
                <a:lnTo>
                  <a:pt x="322981" y="98716"/>
                </a:lnTo>
                <a:lnTo>
                  <a:pt x="371642" y="83065"/>
                </a:lnTo>
                <a:lnTo>
                  <a:pt x="421135" y="69535"/>
                </a:lnTo>
                <a:lnTo>
                  <a:pt x="470815" y="58040"/>
                </a:lnTo>
                <a:lnTo>
                  <a:pt x="520038" y="48495"/>
                </a:lnTo>
                <a:lnTo>
                  <a:pt x="568157" y="40816"/>
                </a:lnTo>
                <a:lnTo>
                  <a:pt x="614527" y="34918"/>
                </a:lnTo>
                <a:lnTo>
                  <a:pt x="658504" y="30715"/>
                </a:lnTo>
                <a:lnTo>
                  <a:pt x="699442" y="28123"/>
                </a:lnTo>
                <a:lnTo>
                  <a:pt x="736696" y="27057"/>
                </a:lnTo>
                <a:lnTo>
                  <a:pt x="768858" y="27423"/>
                </a:lnTo>
                <a:lnTo>
                  <a:pt x="807720" y="28193"/>
                </a:lnTo>
                <a:lnTo>
                  <a:pt x="847344" y="29775"/>
                </a:lnTo>
                <a:lnTo>
                  <a:pt x="879852" y="30999"/>
                </a:lnTo>
                <a:lnTo>
                  <a:pt x="918759" y="34117"/>
                </a:lnTo>
                <a:lnTo>
                  <a:pt x="961896" y="39184"/>
                </a:lnTo>
                <a:lnTo>
                  <a:pt x="1007955" y="46221"/>
                </a:lnTo>
                <a:lnTo>
                  <a:pt x="1056302" y="55332"/>
                </a:lnTo>
                <a:lnTo>
                  <a:pt x="1106170" y="66617"/>
                </a:lnTo>
                <a:lnTo>
                  <a:pt x="1156723" y="80169"/>
                </a:lnTo>
                <a:lnTo>
                  <a:pt x="1207060" y="96059"/>
                </a:lnTo>
                <a:lnTo>
                  <a:pt x="1256331" y="114372"/>
                </a:lnTo>
                <a:lnTo>
                  <a:pt x="1303688" y="135191"/>
                </a:lnTo>
                <a:lnTo>
                  <a:pt x="1348281" y="158600"/>
                </a:lnTo>
                <a:lnTo>
                  <a:pt x="1389263" y="184683"/>
                </a:lnTo>
                <a:lnTo>
                  <a:pt x="1425783" y="213524"/>
                </a:lnTo>
                <a:lnTo>
                  <a:pt x="1456994" y="245206"/>
                </a:lnTo>
                <a:lnTo>
                  <a:pt x="1482047" y="279813"/>
                </a:lnTo>
                <a:lnTo>
                  <a:pt x="1500093" y="317430"/>
                </a:lnTo>
                <a:lnTo>
                  <a:pt x="1510284" y="358139"/>
                </a:lnTo>
                <a:lnTo>
                  <a:pt x="1511046" y="366521"/>
                </a:lnTo>
                <a:lnTo>
                  <a:pt x="1511046" y="473125"/>
                </a:lnTo>
                <a:lnTo>
                  <a:pt x="1516708" y="463483"/>
                </a:lnTo>
                <a:lnTo>
                  <a:pt x="1531142" y="425200"/>
                </a:lnTo>
                <a:lnTo>
                  <a:pt x="1538478" y="384047"/>
                </a:lnTo>
                <a:close/>
              </a:path>
              <a:path w="1538604" h="749934">
                <a:moveTo>
                  <a:pt x="1511046" y="473125"/>
                </a:moveTo>
                <a:lnTo>
                  <a:pt x="1511046" y="384047"/>
                </a:lnTo>
                <a:lnTo>
                  <a:pt x="1510284" y="392429"/>
                </a:lnTo>
                <a:lnTo>
                  <a:pt x="1499764" y="433012"/>
                </a:lnTo>
                <a:lnTo>
                  <a:pt x="1481488" y="470510"/>
                </a:lnTo>
                <a:lnTo>
                  <a:pt x="1456294" y="505008"/>
                </a:lnTo>
                <a:lnTo>
                  <a:pt x="1425017" y="536587"/>
                </a:lnTo>
                <a:lnTo>
                  <a:pt x="1388496" y="565332"/>
                </a:lnTo>
                <a:lnTo>
                  <a:pt x="1347567" y="591324"/>
                </a:lnTo>
                <a:lnTo>
                  <a:pt x="1303067" y="614647"/>
                </a:lnTo>
                <a:lnTo>
                  <a:pt x="1255834" y="635384"/>
                </a:lnTo>
                <a:lnTo>
                  <a:pt x="1206703" y="653618"/>
                </a:lnTo>
                <a:lnTo>
                  <a:pt x="1156382" y="669466"/>
                </a:lnTo>
                <a:lnTo>
                  <a:pt x="1106100" y="682908"/>
                </a:lnTo>
                <a:lnTo>
                  <a:pt x="1056248" y="694140"/>
                </a:lnTo>
                <a:lnTo>
                  <a:pt x="1007806" y="703202"/>
                </a:lnTo>
                <a:lnTo>
                  <a:pt x="961694" y="710165"/>
                </a:lnTo>
                <a:lnTo>
                  <a:pt x="918759" y="715114"/>
                </a:lnTo>
                <a:lnTo>
                  <a:pt x="879852" y="718138"/>
                </a:lnTo>
                <a:lnTo>
                  <a:pt x="845819" y="719327"/>
                </a:lnTo>
                <a:lnTo>
                  <a:pt x="807720" y="720851"/>
                </a:lnTo>
                <a:lnTo>
                  <a:pt x="768858" y="721613"/>
                </a:lnTo>
                <a:lnTo>
                  <a:pt x="736696" y="721849"/>
                </a:lnTo>
                <a:lnTo>
                  <a:pt x="729996" y="721753"/>
                </a:lnTo>
                <a:lnTo>
                  <a:pt x="650580" y="717682"/>
                </a:lnTo>
                <a:lnTo>
                  <a:pt x="604100" y="713031"/>
                </a:lnTo>
                <a:lnTo>
                  <a:pt x="555278" y="706541"/>
                </a:lnTo>
                <a:lnTo>
                  <a:pt x="504822" y="698110"/>
                </a:lnTo>
                <a:lnTo>
                  <a:pt x="453443" y="687635"/>
                </a:lnTo>
                <a:lnTo>
                  <a:pt x="401852" y="675015"/>
                </a:lnTo>
                <a:lnTo>
                  <a:pt x="350758" y="660149"/>
                </a:lnTo>
                <a:lnTo>
                  <a:pt x="300871" y="642933"/>
                </a:lnTo>
                <a:lnTo>
                  <a:pt x="252903" y="623267"/>
                </a:lnTo>
                <a:lnTo>
                  <a:pt x="207563" y="601048"/>
                </a:lnTo>
                <a:lnTo>
                  <a:pt x="165561" y="576175"/>
                </a:lnTo>
                <a:lnTo>
                  <a:pt x="127607" y="548546"/>
                </a:lnTo>
                <a:lnTo>
                  <a:pt x="94412" y="518059"/>
                </a:lnTo>
                <a:lnTo>
                  <a:pt x="66685" y="484612"/>
                </a:lnTo>
                <a:lnTo>
                  <a:pt x="45138" y="448104"/>
                </a:lnTo>
                <a:lnTo>
                  <a:pt x="30480" y="408431"/>
                </a:lnTo>
                <a:lnTo>
                  <a:pt x="27432" y="383285"/>
                </a:lnTo>
                <a:lnTo>
                  <a:pt x="27432" y="472057"/>
                </a:lnTo>
                <a:lnTo>
                  <a:pt x="63184" y="524550"/>
                </a:lnTo>
                <a:lnTo>
                  <a:pt x="93775" y="555605"/>
                </a:lnTo>
                <a:lnTo>
                  <a:pt x="128830" y="583993"/>
                </a:lnTo>
                <a:lnTo>
                  <a:pt x="167788" y="609801"/>
                </a:lnTo>
                <a:lnTo>
                  <a:pt x="210086" y="633115"/>
                </a:lnTo>
                <a:lnTo>
                  <a:pt x="255163" y="654020"/>
                </a:lnTo>
                <a:lnTo>
                  <a:pt x="302459" y="672602"/>
                </a:lnTo>
                <a:lnTo>
                  <a:pt x="351410" y="688948"/>
                </a:lnTo>
                <a:lnTo>
                  <a:pt x="401456" y="703142"/>
                </a:lnTo>
                <a:lnTo>
                  <a:pt x="452036" y="715272"/>
                </a:lnTo>
                <a:lnTo>
                  <a:pt x="502587" y="725423"/>
                </a:lnTo>
                <a:lnTo>
                  <a:pt x="552548" y="733680"/>
                </a:lnTo>
                <a:lnTo>
                  <a:pt x="601357" y="740131"/>
                </a:lnTo>
                <a:lnTo>
                  <a:pt x="648454" y="744860"/>
                </a:lnTo>
                <a:lnTo>
                  <a:pt x="693277" y="747954"/>
                </a:lnTo>
                <a:lnTo>
                  <a:pt x="733669" y="749440"/>
                </a:lnTo>
                <a:lnTo>
                  <a:pt x="773852" y="749580"/>
                </a:lnTo>
                <a:lnTo>
                  <a:pt x="808482" y="748283"/>
                </a:lnTo>
                <a:lnTo>
                  <a:pt x="847344" y="746759"/>
                </a:lnTo>
                <a:lnTo>
                  <a:pt x="885444" y="744473"/>
                </a:lnTo>
                <a:lnTo>
                  <a:pt x="957091" y="738453"/>
                </a:lnTo>
                <a:lnTo>
                  <a:pt x="998194" y="732791"/>
                </a:lnTo>
                <a:lnTo>
                  <a:pt x="1041892" y="725266"/>
                </a:lnTo>
                <a:lnTo>
                  <a:pt x="1087494" y="715806"/>
                </a:lnTo>
                <a:lnTo>
                  <a:pt x="1134307" y="704339"/>
                </a:lnTo>
                <a:lnTo>
                  <a:pt x="1181638" y="690793"/>
                </a:lnTo>
                <a:lnTo>
                  <a:pt x="1228796" y="675096"/>
                </a:lnTo>
                <a:lnTo>
                  <a:pt x="1275087" y="657177"/>
                </a:lnTo>
                <a:lnTo>
                  <a:pt x="1319820" y="636964"/>
                </a:lnTo>
                <a:lnTo>
                  <a:pt x="1362302" y="614384"/>
                </a:lnTo>
                <a:lnTo>
                  <a:pt x="1401840" y="589367"/>
                </a:lnTo>
                <a:lnTo>
                  <a:pt x="1437742" y="561840"/>
                </a:lnTo>
                <a:lnTo>
                  <a:pt x="1469315" y="531732"/>
                </a:lnTo>
                <a:lnTo>
                  <a:pt x="1495868" y="498970"/>
                </a:lnTo>
                <a:lnTo>
                  <a:pt x="1511046" y="473125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5277306" y="1201251"/>
            <a:ext cx="1670867" cy="326830"/>
          </a:xfrm>
          <a:custGeom>
            <a:avLst/>
            <a:gdLst/>
            <a:ahLst/>
            <a:cxnLst/>
            <a:rect l="l" t="t" r="r" b="b"/>
            <a:pathLst>
              <a:path w="2051684" h="401320">
                <a:moveTo>
                  <a:pt x="2051304" y="394715"/>
                </a:moveTo>
                <a:lnTo>
                  <a:pt x="2051304" y="6095"/>
                </a:lnTo>
                <a:lnTo>
                  <a:pt x="2045208" y="0"/>
                </a:lnTo>
                <a:lnTo>
                  <a:pt x="6095" y="0"/>
                </a:lnTo>
                <a:lnTo>
                  <a:pt x="0" y="6095"/>
                </a:lnTo>
                <a:lnTo>
                  <a:pt x="0" y="394715"/>
                </a:lnTo>
                <a:lnTo>
                  <a:pt x="6096" y="400811"/>
                </a:lnTo>
                <a:lnTo>
                  <a:pt x="13716" y="400811"/>
                </a:lnTo>
                <a:lnTo>
                  <a:pt x="13716" y="27431"/>
                </a:lnTo>
                <a:lnTo>
                  <a:pt x="27432" y="13715"/>
                </a:lnTo>
                <a:lnTo>
                  <a:pt x="27431" y="27431"/>
                </a:lnTo>
                <a:lnTo>
                  <a:pt x="2023872" y="27431"/>
                </a:lnTo>
                <a:lnTo>
                  <a:pt x="2023872" y="13715"/>
                </a:lnTo>
                <a:lnTo>
                  <a:pt x="2037588" y="27431"/>
                </a:lnTo>
                <a:lnTo>
                  <a:pt x="2037588" y="400811"/>
                </a:lnTo>
                <a:lnTo>
                  <a:pt x="2045208" y="400811"/>
                </a:lnTo>
                <a:lnTo>
                  <a:pt x="2051304" y="394715"/>
                </a:lnTo>
                <a:close/>
              </a:path>
              <a:path w="2051684" h="401320">
                <a:moveTo>
                  <a:pt x="27431" y="27431"/>
                </a:moveTo>
                <a:lnTo>
                  <a:pt x="27432" y="13715"/>
                </a:lnTo>
                <a:lnTo>
                  <a:pt x="13716" y="27431"/>
                </a:lnTo>
                <a:lnTo>
                  <a:pt x="27431" y="27431"/>
                </a:lnTo>
                <a:close/>
              </a:path>
              <a:path w="2051684" h="401320">
                <a:moveTo>
                  <a:pt x="27431" y="373379"/>
                </a:moveTo>
                <a:lnTo>
                  <a:pt x="27431" y="27431"/>
                </a:lnTo>
                <a:lnTo>
                  <a:pt x="13716" y="27431"/>
                </a:lnTo>
                <a:lnTo>
                  <a:pt x="13716" y="373379"/>
                </a:lnTo>
                <a:lnTo>
                  <a:pt x="27431" y="373379"/>
                </a:lnTo>
                <a:close/>
              </a:path>
              <a:path w="2051684" h="401320">
                <a:moveTo>
                  <a:pt x="2037588" y="373379"/>
                </a:moveTo>
                <a:lnTo>
                  <a:pt x="13716" y="373379"/>
                </a:lnTo>
                <a:lnTo>
                  <a:pt x="27432" y="387095"/>
                </a:lnTo>
                <a:lnTo>
                  <a:pt x="27431" y="400811"/>
                </a:lnTo>
                <a:lnTo>
                  <a:pt x="2023872" y="400811"/>
                </a:lnTo>
                <a:lnTo>
                  <a:pt x="2023872" y="387095"/>
                </a:lnTo>
                <a:lnTo>
                  <a:pt x="2037588" y="373379"/>
                </a:lnTo>
                <a:close/>
              </a:path>
              <a:path w="2051684" h="401320">
                <a:moveTo>
                  <a:pt x="27431" y="400811"/>
                </a:moveTo>
                <a:lnTo>
                  <a:pt x="27432" y="387095"/>
                </a:lnTo>
                <a:lnTo>
                  <a:pt x="13716" y="373379"/>
                </a:lnTo>
                <a:lnTo>
                  <a:pt x="13716" y="400811"/>
                </a:lnTo>
                <a:lnTo>
                  <a:pt x="27431" y="400811"/>
                </a:lnTo>
                <a:close/>
              </a:path>
              <a:path w="2051684" h="401320">
                <a:moveTo>
                  <a:pt x="2037588" y="27431"/>
                </a:moveTo>
                <a:lnTo>
                  <a:pt x="2023872" y="13715"/>
                </a:lnTo>
                <a:lnTo>
                  <a:pt x="2023872" y="27431"/>
                </a:lnTo>
                <a:lnTo>
                  <a:pt x="2037588" y="27431"/>
                </a:lnTo>
                <a:close/>
              </a:path>
              <a:path w="2051684" h="401320">
                <a:moveTo>
                  <a:pt x="2037588" y="373379"/>
                </a:moveTo>
                <a:lnTo>
                  <a:pt x="2037588" y="27431"/>
                </a:lnTo>
                <a:lnTo>
                  <a:pt x="2023872" y="27431"/>
                </a:lnTo>
                <a:lnTo>
                  <a:pt x="2023872" y="373379"/>
                </a:lnTo>
                <a:lnTo>
                  <a:pt x="2037588" y="373379"/>
                </a:lnTo>
                <a:close/>
              </a:path>
              <a:path w="2051684" h="401320">
                <a:moveTo>
                  <a:pt x="2037588" y="400811"/>
                </a:moveTo>
                <a:lnTo>
                  <a:pt x="2037588" y="373379"/>
                </a:lnTo>
                <a:lnTo>
                  <a:pt x="2023872" y="387095"/>
                </a:lnTo>
                <a:lnTo>
                  <a:pt x="2023872" y="400811"/>
                </a:lnTo>
                <a:lnTo>
                  <a:pt x="2037588" y="40081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5359146" y="1219789"/>
            <a:ext cx="1250952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8" b="1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Yokohama</a:t>
            </a: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282893" y="4490475"/>
            <a:ext cx="3592544" cy="2010830"/>
          </a:xfrm>
          <a:custGeom>
            <a:avLst/>
            <a:gdLst/>
            <a:ahLst/>
            <a:cxnLst/>
            <a:rect l="l" t="t" r="r" b="b"/>
            <a:pathLst>
              <a:path w="4411345" h="2211070">
                <a:moveTo>
                  <a:pt x="4411218" y="2204466"/>
                </a:moveTo>
                <a:lnTo>
                  <a:pt x="4411218" y="6096"/>
                </a:lnTo>
                <a:lnTo>
                  <a:pt x="4405122" y="0"/>
                </a:lnTo>
                <a:lnTo>
                  <a:pt x="6095" y="0"/>
                </a:lnTo>
                <a:lnTo>
                  <a:pt x="0" y="6096"/>
                </a:lnTo>
                <a:lnTo>
                  <a:pt x="0" y="2204466"/>
                </a:lnTo>
                <a:lnTo>
                  <a:pt x="6096" y="2210562"/>
                </a:lnTo>
                <a:lnTo>
                  <a:pt x="13715" y="2210562"/>
                </a:lnTo>
                <a:lnTo>
                  <a:pt x="13716" y="27432"/>
                </a:lnTo>
                <a:lnTo>
                  <a:pt x="27432" y="13716"/>
                </a:lnTo>
                <a:lnTo>
                  <a:pt x="27432" y="27432"/>
                </a:lnTo>
                <a:lnTo>
                  <a:pt x="4383786" y="27432"/>
                </a:lnTo>
                <a:lnTo>
                  <a:pt x="4383786" y="13716"/>
                </a:lnTo>
                <a:lnTo>
                  <a:pt x="4397502" y="27432"/>
                </a:lnTo>
                <a:lnTo>
                  <a:pt x="4397502" y="2210562"/>
                </a:lnTo>
                <a:lnTo>
                  <a:pt x="4405122" y="2210562"/>
                </a:lnTo>
                <a:lnTo>
                  <a:pt x="4411218" y="2204466"/>
                </a:lnTo>
                <a:close/>
              </a:path>
              <a:path w="4411345" h="2211070">
                <a:moveTo>
                  <a:pt x="27432" y="27432"/>
                </a:moveTo>
                <a:lnTo>
                  <a:pt x="27432" y="13716"/>
                </a:lnTo>
                <a:lnTo>
                  <a:pt x="13716" y="27432"/>
                </a:lnTo>
                <a:lnTo>
                  <a:pt x="27432" y="27432"/>
                </a:lnTo>
                <a:close/>
              </a:path>
              <a:path w="4411345" h="2211070">
                <a:moveTo>
                  <a:pt x="27432" y="2183130"/>
                </a:moveTo>
                <a:lnTo>
                  <a:pt x="27432" y="27432"/>
                </a:lnTo>
                <a:lnTo>
                  <a:pt x="13716" y="27432"/>
                </a:lnTo>
                <a:lnTo>
                  <a:pt x="13716" y="2183130"/>
                </a:lnTo>
                <a:lnTo>
                  <a:pt x="27432" y="2183130"/>
                </a:lnTo>
                <a:close/>
              </a:path>
              <a:path w="4411345" h="2211070">
                <a:moveTo>
                  <a:pt x="4397502" y="2183130"/>
                </a:moveTo>
                <a:lnTo>
                  <a:pt x="13716" y="2183130"/>
                </a:lnTo>
                <a:lnTo>
                  <a:pt x="27432" y="2196846"/>
                </a:lnTo>
                <a:lnTo>
                  <a:pt x="27432" y="2210562"/>
                </a:lnTo>
                <a:lnTo>
                  <a:pt x="4383786" y="2210562"/>
                </a:lnTo>
                <a:lnTo>
                  <a:pt x="4383786" y="2196846"/>
                </a:lnTo>
                <a:lnTo>
                  <a:pt x="4397502" y="2183130"/>
                </a:lnTo>
                <a:close/>
              </a:path>
              <a:path w="4411345" h="2211070">
                <a:moveTo>
                  <a:pt x="27432" y="2210562"/>
                </a:moveTo>
                <a:lnTo>
                  <a:pt x="27432" y="2196846"/>
                </a:lnTo>
                <a:lnTo>
                  <a:pt x="13716" y="2183130"/>
                </a:lnTo>
                <a:lnTo>
                  <a:pt x="13715" y="2210562"/>
                </a:lnTo>
                <a:lnTo>
                  <a:pt x="27432" y="2210562"/>
                </a:lnTo>
                <a:close/>
              </a:path>
              <a:path w="4411345" h="2211070">
                <a:moveTo>
                  <a:pt x="4397502" y="27432"/>
                </a:moveTo>
                <a:lnTo>
                  <a:pt x="4383786" y="13716"/>
                </a:lnTo>
                <a:lnTo>
                  <a:pt x="4383786" y="27432"/>
                </a:lnTo>
                <a:lnTo>
                  <a:pt x="4397502" y="27432"/>
                </a:lnTo>
                <a:close/>
              </a:path>
              <a:path w="4411345" h="2211070">
                <a:moveTo>
                  <a:pt x="4397502" y="2183130"/>
                </a:moveTo>
                <a:lnTo>
                  <a:pt x="4397502" y="27432"/>
                </a:lnTo>
                <a:lnTo>
                  <a:pt x="4383786" y="27432"/>
                </a:lnTo>
                <a:lnTo>
                  <a:pt x="4383786" y="2183130"/>
                </a:lnTo>
                <a:lnTo>
                  <a:pt x="4397502" y="2183130"/>
                </a:lnTo>
                <a:close/>
              </a:path>
              <a:path w="4411345" h="2211070">
                <a:moveTo>
                  <a:pt x="4397502" y="2210562"/>
                </a:moveTo>
                <a:lnTo>
                  <a:pt x="4397502" y="2183130"/>
                </a:lnTo>
                <a:lnTo>
                  <a:pt x="4383786" y="2196846"/>
                </a:lnTo>
                <a:lnTo>
                  <a:pt x="4383786" y="2210562"/>
                </a:lnTo>
                <a:lnTo>
                  <a:pt x="4397502" y="2210562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364386" y="4531431"/>
            <a:ext cx="3429130" cy="1096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8" b="1" i="0" u="heavy" strike="noStrike" kern="0" cap="none" spc="-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Separate</a:t>
            </a:r>
            <a:r>
              <a:rPr kumimoji="0" sz="1588" b="1" i="0" u="heavy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sz="1588" b="1" i="0" u="heavy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housing</a:t>
            </a: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5" b="0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- Loc</a:t>
            </a:r>
            <a:r>
              <a:rPr kumimoji="0" sz="1385" b="0" i="0" u="none" strike="noStrike" kern="0" cap="none" spc="-53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al </a:t>
            </a: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production </a:t>
            </a:r>
            <a:r>
              <a:rPr kumimoji="0" sz="1385" b="0" i="0" u="none" strike="noStrike" kern="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for </a:t>
            </a:r>
            <a:r>
              <a:rPr kumimoji="0" sz="138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local</a:t>
            </a:r>
            <a:r>
              <a:rPr kumimoji="0" sz="1385" b="0" i="0" u="none" strike="noStrike" kern="0" cap="none" spc="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consumption</a:t>
            </a:r>
            <a:endParaRPr lang="en-US" sz="1385" kern="0" dirty="0">
              <a:solidFill>
                <a:sysClr val="windowText" lastClr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5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- </a:t>
            </a:r>
            <a:r>
              <a:rPr kumimoji="0" sz="1385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67 </a:t>
            </a:r>
            <a:r>
              <a:rPr kumimoji="0" lang="en-US" sz="1385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households equipped with solar panels,</a:t>
            </a:r>
            <a:r>
              <a:rPr kumimoji="0" lang="en-US" sz="1385" b="0" i="0" u="none" strike="noStrike" kern="0" cap="none" spc="4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household fuel cells, </a:t>
            </a:r>
            <a:r>
              <a:rPr kumimoji="0" sz="1385" b="0" i="0" u="none" strike="noStrike" kern="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storage</a:t>
            </a:r>
            <a:r>
              <a:rPr kumimoji="0" lang="en-US" sz="1385" b="0" i="0" u="none" strike="noStrike" kern="0" cap="none" spc="-4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batteries</a:t>
            </a:r>
            <a:endParaRPr lang="en-US" sz="1385" kern="0" dirty="0">
              <a:solidFill>
                <a:sysClr val="windowText" lastClr="000000"/>
              </a:solidFill>
              <a:latin typeface="Calibri"/>
              <a:ea typeface="ＭＳ Ｐゴシック" charset="-128"/>
              <a:cs typeface="Calibri"/>
            </a:endParaRPr>
          </a:p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5" b="0" i="0" u="none" strike="noStrike" kern="0" cap="none" spc="-3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- </a:t>
            </a:r>
            <a:r>
              <a:rPr kumimoji="0" sz="1385" b="0" i="0" u="none" strike="noStrike" kern="0" cap="none" spc="-3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Advanced </a:t>
            </a:r>
            <a:r>
              <a:rPr kumimoji="0" sz="138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transportation </a:t>
            </a:r>
            <a:r>
              <a:rPr kumimoji="0" sz="1385" b="0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system</a:t>
            </a:r>
            <a:r>
              <a:rPr kumimoji="0" lang="en-US" sz="1385" b="0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(EV,</a:t>
            </a:r>
            <a:r>
              <a:rPr kumimoji="0" sz="1385" b="0" i="0" u="none" strike="noStrike" kern="0" cap="none" spc="1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PHV)</a:t>
            </a:r>
            <a:endParaRPr kumimoji="0" sz="138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294062" y="4186398"/>
            <a:ext cx="1160453" cy="315453"/>
          </a:xfrm>
          <a:custGeom>
            <a:avLst/>
            <a:gdLst/>
            <a:ahLst/>
            <a:cxnLst/>
            <a:rect l="l" t="t" r="r" b="b"/>
            <a:pathLst>
              <a:path w="1424940" h="387350">
                <a:moveTo>
                  <a:pt x="0" y="0"/>
                </a:moveTo>
                <a:lnTo>
                  <a:pt x="1424940" y="0"/>
                </a:lnTo>
                <a:lnTo>
                  <a:pt x="1424940" y="387095"/>
                </a:lnTo>
                <a:lnTo>
                  <a:pt x="0" y="38709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282890" y="4175226"/>
            <a:ext cx="1183208" cy="337690"/>
          </a:xfrm>
          <a:custGeom>
            <a:avLst/>
            <a:gdLst/>
            <a:ahLst/>
            <a:cxnLst/>
            <a:rect l="l" t="t" r="r" b="b"/>
            <a:pathLst>
              <a:path w="1452879" h="414654">
                <a:moveTo>
                  <a:pt x="1452372" y="408431"/>
                </a:moveTo>
                <a:lnTo>
                  <a:pt x="1452372" y="6095"/>
                </a:lnTo>
                <a:lnTo>
                  <a:pt x="1446276" y="0"/>
                </a:lnTo>
                <a:lnTo>
                  <a:pt x="6095" y="0"/>
                </a:lnTo>
                <a:lnTo>
                  <a:pt x="0" y="6095"/>
                </a:lnTo>
                <a:lnTo>
                  <a:pt x="0" y="408431"/>
                </a:lnTo>
                <a:lnTo>
                  <a:pt x="6096" y="414527"/>
                </a:lnTo>
                <a:lnTo>
                  <a:pt x="13716" y="414527"/>
                </a:lnTo>
                <a:lnTo>
                  <a:pt x="13716" y="27431"/>
                </a:lnTo>
                <a:lnTo>
                  <a:pt x="27432" y="13715"/>
                </a:lnTo>
                <a:lnTo>
                  <a:pt x="27431" y="27431"/>
                </a:lnTo>
                <a:lnTo>
                  <a:pt x="1424940" y="27431"/>
                </a:lnTo>
                <a:lnTo>
                  <a:pt x="1424940" y="13715"/>
                </a:lnTo>
                <a:lnTo>
                  <a:pt x="1438656" y="27431"/>
                </a:lnTo>
                <a:lnTo>
                  <a:pt x="1438656" y="414527"/>
                </a:lnTo>
                <a:lnTo>
                  <a:pt x="1446276" y="414527"/>
                </a:lnTo>
                <a:lnTo>
                  <a:pt x="1452372" y="408431"/>
                </a:lnTo>
                <a:close/>
              </a:path>
              <a:path w="1452879" h="414654">
                <a:moveTo>
                  <a:pt x="27431" y="27431"/>
                </a:moveTo>
                <a:lnTo>
                  <a:pt x="27432" y="13715"/>
                </a:lnTo>
                <a:lnTo>
                  <a:pt x="13716" y="27431"/>
                </a:lnTo>
                <a:lnTo>
                  <a:pt x="27431" y="27431"/>
                </a:lnTo>
                <a:close/>
              </a:path>
              <a:path w="1452879" h="414654">
                <a:moveTo>
                  <a:pt x="27431" y="387095"/>
                </a:moveTo>
                <a:lnTo>
                  <a:pt x="27431" y="27431"/>
                </a:lnTo>
                <a:lnTo>
                  <a:pt x="13716" y="27431"/>
                </a:lnTo>
                <a:lnTo>
                  <a:pt x="13716" y="387095"/>
                </a:lnTo>
                <a:lnTo>
                  <a:pt x="27431" y="387095"/>
                </a:lnTo>
                <a:close/>
              </a:path>
              <a:path w="1452879" h="414654">
                <a:moveTo>
                  <a:pt x="1438656" y="387095"/>
                </a:moveTo>
                <a:lnTo>
                  <a:pt x="13716" y="387095"/>
                </a:lnTo>
                <a:lnTo>
                  <a:pt x="27432" y="400811"/>
                </a:lnTo>
                <a:lnTo>
                  <a:pt x="27431" y="414527"/>
                </a:lnTo>
                <a:lnTo>
                  <a:pt x="1424940" y="414527"/>
                </a:lnTo>
                <a:lnTo>
                  <a:pt x="1424940" y="400811"/>
                </a:lnTo>
                <a:lnTo>
                  <a:pt x="1438656" y="387095"/>
                </a:lnTo>
                <a:close/>
              </a:path>
              <a:path w="1452879" h="414654">
                <a:moveTo>
                  <a:pt x="27431" y="414527"/>
                </a:moveTo>
                <a:lnTo>
                  <a:pt x="27432" y="400811"/>
                </a:lnTo>
                <a:lnTo>
                  <a:pt x="13716" y="387095"/>
                </a:lnTo>
                <a:lnTo>
                  <a:pt x="13716" y="414527"/>
                </a:lnTo>
                <a:lnTo>
                  <a:pt x="27431" y="414527"/>
                </a:lnTo>
                <a:close/>
              </a:path>
              <a:path w="1452879" h="414654">
                <a:moveTo>
                  <a:pt x="1438656" y="27431"/>
                </a:moveTo>
                <a:lnTo>
                  <a:pt x="1424940" y="13715"/>
                </a:lnTo>
                <a:lnTo>
                  <a:pt x="1424940" y="27431"/>
                </a:lnTo>
                <a:lnTo>
                  <a:pt x="1438656" y="27431"/>
                </a:lnTo>
                <a:close/>
              </a:path>
              <a:path w="1452879" h="414654">
                <a:moveTo>
                  <a:pt x="1438656" y="387095"/>
                </a:moveTo>
                <a:lnTo>
                  <a:pt x="1438656" y="27431"/>
                </a:lnTo>
                <a:lnTo>
                  <a:pt x="1424940" y="27431"/>
                </a:lnTo>
                <a:lnTo>
                  <a:pt x="1424940" y="387095"/>
                </a:lnTo>
                <a:lnTo>
                  <a:pt x="1438656" y="387095"/>
                </a:lnTo>
                <a:close/>
              </a:path>
              <a:path w="1452879" h="414654">
                <a:moveTo>
                  <a:pt x="1438656" y="414527"/>
                </a:moveTo>
                <a:lnTo>
                  <a:pt x="1438656" y="387095"/>
                </a:lnTo>
                <a:lnTo>
                  <a:pt x="1424940" y="400811"/>
                </a:lnTo>
                <a:lnTo>
                  <a:pt x="1424940" y="414527"/>
                </a:lnTo>
                <a:lnTo>
                  <a:pt x="1438656" y="414527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364388" y="4209980"/>
            <a:ext cx="942222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8" b="1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Toyota</a:t>
            </a:r>
            <a:r>
              <a:rPr kumimoji="0" lang="en-US" sz="1588" b="1" i="0" u="none" strike="noStrike" kern="0" cap="none" spc="-3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City</a:t>
            </a: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7839613" y="5725395"/>
            <a:ext cx="484660" cy="488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7556017" y="5824064"/>
            <a:ext cx="343077" cy="1427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7264349" y="5806690"/>
            <a:ext cx="382888" cy="3698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8215665" y="5833994"/>
            <a:ext cx="385990" cy="3388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29068" y="1164212"/>
            <a:ext cx="2319355" cy="345447"/>
          </a:xfrm>
          <a:custGeom>
            <a:avLst/>
            <a:gdLst/>
            <a:ahLst/>
            <a:cxnLst/>
            <a:rect l="l" t="t" r="r" b="b"/>
            <a:pathLst>
              <a:path w="2847975" h="424179">
                <a:moveTo>
                  <a:pt x="0" y="0"/>
                </a:moveTo>
                <a:lnTo>
                  <a:pt x="2847594" y="0"/>
                </a:lnTo>
                <a:lnTo>
                  <a:pt x="2847594" y="423671"/>
                </a:lnTo>
                <a:lnTo>
                  <a:pt x="0" y="4236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14683" y="1168297"/>
            <a:ext cx="2341592" cy="367683"/>
          </a:xfrm>
          <a:custGeom>
            <a:avLst/>
            <a:gdLst/>
            <a:ahLst/>
            <a:cxnLst/>
            <a:rect l="l" t="t" r="r" b="b"/>
            <a:pathLst>
              <a:path w="2875280" h="451485">
                <a:moveTo>
                  <a:pt x="2875026" y="444246"/>
                </a:moveTo>
                <a:lnTo>
                  <a:pt x="2875026" y="6096"/>
                </a:lnTo>
                <a:lnTo>
                  <a:pt x="2868930" y="0"/>
                </a:lnTo>
                <a:lnTo>
                  <a:pt x="6095" y="0"/>
                </a:lnTo>
                <a:lnTo>
                  <a:pt x="0" y="6096"/>
                </a:lnTo>
                <a:lnTo>
                  <a:pt x="0" y="444246"/>
                </a:lnTo>
                <a:lnTo>
                  <a:pt x="6096" y="451104"/>
                </a:lnTo>
                <a:lnTo>
                  <a:pt x="13716" y="451104"/>
                </a:lnTo>
                <a:lnTo>
                  <a:pt x="13716" y="27432"/>
                </a:lnTo>
                <a:lnTo>
                  <a:pt x="27432" y="13716"/>
                </a:lnTo>
                <a:lnTo>
                  <a:pt x="27431" y="27432"/>
                </a:lnTo>
                <a:lnTo>
                  <a:pt x="2847594" y="27432"/>
                </a:lnTo>
                <a:lnTo>
                  <a:pt x="2847594" y="13716"/>
                </a:lnTo>
                <a:lnTo>
                  <a:pt x="2861310" y="27432"/>
                </a:lnTo>
                <a:lnTo>
                  <a:pt x="2861310" y="451104"/>
                </a:lnTo>
                <a:lnTo>
                  <a:pt x="2868930" y="451104"/>
                </a:lnTo>
                <a:lnTo>
                  <a:pt x="2875026" y="444246"/>
                </a:lnTo>
                <a:close/>
              </a:path>
              <a:path w="2875280" h="451485">
                <a:moveTo>
                  <a:pt x="27431" y="27432"/>
                </a:moveTo>
                <a:lnTo>
                  <a:pt x="27432" y="13716"/>
                </a:lnTo>
                <a:lnTo>
                  <a:pt x="13716" y="27432"/>
                </a:lnTo>
                <a:lnTo>
                  <a:pt x="27431" y="27432"/>
                </a:lnTo>
                <a:close/>
              </a:path>
              <a:path w="2875280" h="451485">
                <a:moveTo>
                  <a:pt x="27431" y="423672"/>
                </a:moveTo>
                <a:lnTo>
                  <a:pt x="27431" y="27432"/>
                </a:lnTo>
                <a:lnTo>
                  <a:pt x="13716" y="27432"/>
                </a:lnTo>
                <a:lnTo>
                  <a:pt x="13716" y="423672"/>
                </a:lnTo>
                <a:lnTo>
                  <a:pt x="27431" y="423672"/>
                </a:lnTo>
                <a:close/>
              </a:path>
              <a:path w="2875280" h="451485">
                <a:moveTo>
                  <a:pt x="2861310" y="423672"/>
                </a:moveTo>
                <a:lnTo>
                  <a:pt x="13716" y="423672"/>
                </a:lnTo>
                <a:lnTo>
                  <a:pt x="27432" y="437388"/>
                </a:lnTo>
                <a:lnTo>
                  <a:pt x="27432" y="451104"/>
                </a:lnTo>
                <a:lnTo>
                  <a:pt x="2847594" y="451104"/>
                </a:lnTo>
                <a:lnTo>
                  <a:pt x="2847594" y="437388"/>
                </a:lnTo>
                <a:lnTo>
                  <a:pt x="2861310" y="423672"/>
                </a:lnTo>
                <a:close/>
              </a:path>
              <a:path w="2875280" h="451485">
                <a:moveTo>
                  <a:pt x="27432" y="451104"/>
                </a:moveTo>
                <a:lnTo>
                  <a:pt x="27432" y="437388"/>
                </a:lnTo>
                <a:lnTo>
                  <a:pt x="13716" y="423672"/>
                </a:lnTo>
                <a:lnTo>
                  <a:pt x="13716" y="451104"/>
                </a:lnTo>
                <a:lnTo>
                  <a:pt x="27432" y="451104"/>
                </a:lnTo>
                <a:close/>
              </a:path>
              <a:path w="2875280" h="451485">
                <a:moveTo>
                  <a:pt x="2861310" y="27432"/>
                </a:moveTo>
                <a:lnTo>
                  <a:pt x="2847594" y="13716"/>
                </a:lnTo>
                <a:lnTo>
                  <a:pt x="2847594" y="27432"/>
                </a:lnTo>
                <a:lnTo>
                  <a:pt x="2861310" y="27432"/>
                </a:lnTo>
                <a:close/>
              </a:path>
              <a:path w="2875280" h="451485">
                <a:moveTo>
                  <a:pt x="2861310" y="423672"/>
                </a:moveTo>
                <a:lnTo>
                  <a:pt x="2861310" y="27432"/>
                </a:lnTo>
                <a:lnTo>
                  <a:pt x="2847594" y="27432"/>
                </a:lnTo>
                <a:lnTo>
                  <a:pt x="2847594" y="423672"/>
                </a:lnTo>
                <a:lnTo>
                  <a:pt x="2861310" y="423672"/>
                </a:lnTo>
                <a:close/>
              </a:path>
              <a:path w="2875280" h="451485">
                <a:moveTo>
                  <a:pt x="2861310" y="451104"/>
                </a:moveTo>
                <a:lnTo>
                  <a:pt x="2861310" y="423672"/>
                </a:lnTo>
                <a:lnTo>
                  <a:pt x="2847594" y="437388"/>
                </a:lnTo>
                <a:lnTo>
                  <a:pt x="2847594" y="451104"/>
                </a:lnTo>
                <a:lnTo>
                  <a:pt x="2861310" y="451104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86814" y="1227347"/>
            <a:ext cx="1829628" cy="244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8" b="1" i="0" u="none" strike="noStrike" kern="0" cap="none" spc="-12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Keihanna</a:t>
            </a:r>
            <a:r>
              <a:rPr kumimoji="0" lang="en-US" sz="1588" b="1" i="0" u="none" strike="noStrike" kern="0" cap="none" spc="-1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 Science City</a:t>
            </a: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34957" y="1970368"/>
            <a:ext cx="3570308" cy="1729820"/>
          </a:xfrm>
          <a:custGeom>
            <a:avLst/>
            <a:gdLst/>
            <a:ahLst/>
            <a:cxnLst/>
            <a:rect l="l" t="t" r="r" b="b"/>
            <a:pathLst>
              <a:path w="4384040" h="2124075">
                <a:moveTo>
                  <a:pt x="0" y="0"/>
                </a:moveTo>
                <a:lnTo>
                  <a:pt x="0" y="2123694"/>
                </a:lnTo>
                <a:lnTo>
                  <a:pt x="4383786" y="2123694"/>
                </a:lnTo>
                <a:lnTo>
                  <a:pt x="438378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23788" y="1515546"/>
            <a:ext cx="3592544" cy="2195707"/>
          </a:xfrm>
          <a:custGeom>
            <a:avLst/>
            <a:gdLst/>
            <a:ahLst/>
            <a:cxnLst/>
            <a:rect l="l" t="t" r="r" b="b"/>
            <a:pathLst>
              <a:path w="4411345" h="2151379">
                <a:moveTo>
                  <a:pt x="4411218" y="2145030"/>
                </a:moveTo>
                <a:lnTo>
                  <a:pt x="4411218" y="6096"/>
                </a:lnTo>
                <a:lnTo>
                  <a:pt x="4405122" y="0"/>
                </a:lnTo>
                <a:lnTo>
                  <a:pt x="6095" y="0"/>
                </a:lnTo>
                <a:lnTo>
                  <a:pt x="0" y="6096"/>
                </a:lnTo>
                <a:lnTo>
                  <a:pt x="0" y="2145030"/>
                </a:lnTo>
                <a:lnTo>
                  <a:pt x="6096" y="2151126"/>
                </a:lnTo>
                <a:lnTo>
                  <a:pt x="13715" y="2151126"/>
                </a:lnTo>
                <a:lnTo>
                  <a:pt x="13716" y="27432"/>
                </a:lnTo>
                <a:lnTo>
                  <a:pt x="27432" y="13716"/>
                </a:lnTo>
                <a:lnTo>
                  <a:pt x="27432" y="27432"/>
                </a:lnTo>
                <a:lnTo>
                  <a:pt x="4383785" y="27432"/>
                </a:lnTo>
                <a:lnTo>
                  <a:pt x="4383786" y="13716"/>
                </a:lnTo>
                <a:lnTo>
                  <a:pt x="4397502" y="27432"/>
                </a:lnTo>
                <a:lnTo>
                  <a:pt x="4397502" y="2151126"/>
                </a:lnTo>
                <a:lnTo>
                  <a:pt x="4405122" y="2151126"/>
                </a:lnTo>
                <a:lnTo>
                  <a:pt x="4411218" y="2145030"/>
                </a:lnTo>
                <a:close/>
              </a:path>
              <a:path w="4411345" h="2151379">
                <a:moveTo>
                  <a:pt x="27432" y="27432"/>
                </a:moveTo>
                <a:lnTo>
                  <a:pt x="27432" y="13716"/>
                </a:lnTo>
                <a:lnTo>
                  <a:pt x="13716" y="27432"/>
                </a:lnTo>
                <a:lnTo>
                  <a:pt x="27432" y="27432"/>
                </a:lnTo>
                <a:close/>
              </a:path>
              <a:path w="4411345" h="2151379">
                <a:moveTo>
                  <a:pt x="27432" y="2123694"/>
                </a:moveTo>
                <a:lnTo>
                  <a:pt x="27432" y="27432"/>
                </a:lnTo>
                <a:lnTo>
                  <a:pt x="13716" y="27432"/>
                </a:lnTo>
                <a:lnTo>
                  <a:pt x="13716" y="2123694"/>
                </a:lnTo>
                <a:lnTo>
                  <a:pt x="27432" y="2123694"/>
                </a:lnTo>
                <a:close/>
              </a:path>
              <a:path w="4411345" h="2151379">
                <a:moveTo>
                  <a:pt x="4397502" y="2123694"/>
                </a:moveTo>
                <a:lnTo>
                  <a:pt x="13716" y="2123694"/>
                </a:lnTo>
                <a:lnTo>
                  <a:pt x="27432" y="2137410"/>
                </a:lnTo>
                <a:lnTo>
                  <a:pt x="27432" y="2151126"/>
                </a:lnTo>
                <a:lnTo>
                  <a:pt x="4383785" y="2151126"/>
                </a:lnTo>
                <a:lnTo>
                  <a:pt x="4383786" y="2137410"/>
                </a:lnTo>
                <a:lnTo>
                  <a:pt x="4397502" y="2123694"/>
                </a:lnTo>
                <a:close/>
              </a:path>
              <a:path w="4411345" h="2151379">
                <a:moveTo>
                  <a:pt x="27432" y="2151126"/>
                </a:moveTo>
                <a:lnTo>
                  <a:pt x="27432" y="2137410"/>
                </a:lnTo>
                <a:lnTo>
                  <a:pt x="13716" y="2123694"/>
                </a:lnTo>
                <a:lnTo>
                  <a:pt x="13715" y="2151126"/>
                </a:lnTo>
                <a:lnTo>
                  <a:pt x="27432" y="2151126"/>
                </a:lnTo>
                <a:close/>
              </a:path>
              <a:path w="4411345" h="2151379">
                <a:moveTo>
                  <a:pt x="4397502" y="27432"/>
                </a:moveTo>
                <a:lnTo>
                  <a:pt x="4383786" y="13716"/>
                </a:lnTo>
                <a:lnTo>
                  <a:pt x="4383785" y="27432"/>
                </a:lnTo>
                <a:lnTo>
                  <a:pt x="4397502" y="27432"/>
                </a:lnTo>
                <a:close/>
              </a:path>
              <a:path w="4411345" h="2151379">
                <a:moveTo>
                  <a:pt x="4397502" y="2123694"/>
                </a:moveTo>
                <a:lnTo>
                  <a:pt x="4397502" y="27432"/>
                </a:lnTo>
                <a:lnTo>
                  <a:pt x="4383785" y="27432"/>
                </a:lnTo>
                <a:lnTo>
                  <a:pt x="4383785" y="2123694"/>
                </a:lnTo>
                <a:lnTo>
                  <a:pt x="4397502" y="2123694"/>
                </a:lnTo>
                <a:close/>
              </a:path>
              <a:path w="4411345" h="2151379">
                <a:moveTo>
                  <a:pt x="4397502" y="2151126"/>
                </a:moveTo>
                <a:lnTo>
                  <a:pt x="4397502" y="2123694"/>
                </a:lnTo>
                <a:lnTo>
                  <a:pt x="4383786" y="2137410"/>
                </a:lnTo>
                <a:lnTo>
                  <a:pt x="4383785" y="2151126"/>
                </a:lnTo>
                <a:lnTo>
                  <a:pt x="4397502" y="2151126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85343" y="1588503"/>
            <a:ext cx="3335411" cy="92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8" b="1" i="0" u="heavy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Housing</a:t>
            </a:r>
            <a:r>
              <a:rPr kumimoji="0" sz="1588" b="1" i="0" u="heavy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 </a:t>
            </a:r>
            <a:r>
              <a:rPr lang="en-US" sz="1588" b="1" u="heavy" kern="0" spc="-16" dirty="0">
                <a:solidFill>
                  <a:sysClr val="windowText" lastClr="000000"/>
                </a:solidFill>
                <a:latin typeface="+mj-lt"/>
                <a:ea typeface="ＭＳ Ｐゴシック" charset="-128"/>
                <a:cs typeface="Calibri"/>
              </a:rPr>
              <a:t>C</a:t>
            </a:r>
            <a:r>
              <a:rPr kumimoji="0" sz="1588" b="1" i="0" u="heavy" strike="noStrike" kern="0" cap="none" spc="-16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omplex</a:t>
            </a: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ＭＳ Ｐゴシック" charset="-128"/>
              <a:cs typeface="Calibri"/>
            </a:endParaRPr>
          </a:p>
          <a:p>
            <a:pPr marL="10343" lvl="0" defTabSz="744684" eaLnBrk="1" fontAlgn="auto" hangingPunct="1">
              <a:spcBef>
                <a:spcPts val="61"/>
              </a:spcBef>
              <a:spcAft>
                <a:spcPts val="0"/>
              </a:spcAft>
              <a:defRPr/>
            </a:pPr>
            <a:r>
              <a:rPr lang="en-AU" sz="1385" kern="0" spc="-77" dirty="0">
                <a:solidFill>
                  <a:sysClr val="windowText" lastClr="000000"/>
                </a:solidFill>
                <a:latin typeface="+mj-lt"/>
                <a:ea typeface="ＭＳ Ｐゴシック" charset="-128"/>
                <a:cs typeface="HG丸ｺﾞｼｯｸM-PRO"/>
              </a:rPr>
              <a:t>- Visualization of energy for control and management</a:t>
            </a:r>
            <a:endParaRPr lang="en-US" sz="1385" kern="0" spc="-77" dirty="0">
              <a:solidFill>
                <a:sysClr val="windowText" lastClr="000000"/>
              </a:solidFill>
              <a:latin typeface="+mj-lt"/>
              <a:ea typeface="ＭＳ Ｐゴシック" charset="-128"/>
              <a:cs typeface="HG丸ｺﾞｼｯｸM-PRO"/>
            </a:endParaRPr>
          </a:p>
          <a:p>
            <a:pPr marL="10343" lvl="0" defTabSz="744684" eaLnBrk="1" fontAlgn="auto" hangingPunct="1">
              <a:spcBef>
                <a:spcPts val="61"/>
              </a:spcBef>
              <a:spcAft>
                <a:spcPts val="0"/>
              </a:spcAft>
              <a:defRPr/>
            </a:pPr>
            <a:r>
              <a:rPr kumimoji="0" lang="en-US" sz="1385" b="0" i="0" u="none" strike="noStrike" kern="0" cap="none" spc="-7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- </a:t>
            </a:r>
            <a:r>
              <a:rPr kumimoji="0" sz="1385" b="0" i="0" u="none" strike="noStrike" kern="0" cap="none" spc="-77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700 </a:t>
            </a: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households </a:t>
            </a:r>
            <a:r>
              <a:rPr kumimoji="0" sz="1385" b="0" i="0" u="none" strike="noStrike" kern="0" cap="none" spc="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and</a:t>
            </a:r>
            <a:r>
              <a:rPr kumimoji="0" sz="1385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HEMS</a:t>
            </a:r>
            <a:endParaRPr lang="en-US" sz="1385" kern="0" dirty="0">
              <a:solidFill>
                <a:sysClr val="windowText" lastClr="000000"/>
              </a:solidFill>
              <a:latin typeface="+mj-lt"/>
              <a:ea typeface="ＭＳ Ｐゴシック" charset="-128"/>
              <a:cs typeface="Calibri"/>
            </a:endParaRPr>
          </a:p>
          <a:p>
            <a:pPr marL="10343" lvl="0" defTabSz="744684" eaLnBrk="1" fontAlgn="auto" hangingPunct="1">
              <a:spcBef>
                <a:spcPts val="61"/>
              </a:spcBef>
              <a:spcAft>
                <a:spcPts val="0"/>
              </a:spcAft>
              <a:defRPr/>
            </a:pPr>
            <a:r>
              <a:rPr kumimoji="0" lang="en-US" sz="1385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- </a:t>
            </a:r>
            <a:r>
              <a:rPr kumimoji="0" sz="1385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Consulting </a:t>
            </a: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business</a:t>
            </a:r>
            <a:r>
              <a:rPr kumimoji="0" lang="en-US" sz="1385" b="0" i="0" u="none" strike="noStrike" kern="0" cap="none" spc="4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 for </a:t>
            </a:r>
            <a:r>
              <a:rPr kumimoji="0" sz="1385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energy</a:t>
            </a:r>
            <a:r>
              <a:rPr kumimoji="0" lang="en-US" sz="1385" b="0" i="0" u="none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Calibri"/>
              </a:rPr>
              <a:t> saving</a:t>
            </a:r>
            <a:endParaRPr kumimoji="0" sz="138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ＭＳ Ｐゴシック" charset="-128"/>
              <a:cs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594574" y="2740796"/>
            <a:ext cx="853895" cy="907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884414" y="2682152"/>
            <a:ext cx="866926" cy="9929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405069" y="3104758"/>
            <a:ext cx="527479" cy="5324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2412167" y="3091105"/>
            <a:ext cx="587984" cy="272530"/>
          </a:xfrm>
          <a:custGeom>
            <a:avLst/>
            <a:gdLst/>
            <a:ahLst/>
            <a:cxnLst/>
            <a:rect l="l" t="t" r="r" b="b"/>
            <a:pathLst>
              <a:path w="721994" h="334645">
                <a:moveTo>
                  <a:pt x="554736" y="250698"/>
                </a:moveTo>
                <a:lnTo>
                  <a:pt x="554736" y="83058"/>
                </a:lnTo>
                <a:lnTo>
                  <a:pt x="0" y="83058"/>
                </a:lnTo>
                <a:lnTo>
                  <a:pt x="0" y="250698"/>
                </a:lnTo>
                <a:lnTo>
                  <a:pt x="554736" y="250698"/>
                </a:lnTo>
                <a:close/>
              </a:path>
              <a:path w="721994" h="334645">
                <a:moveTo>
                  <a:pt x="721614" y="166878"/>
                </a:moveTo>
                <a:lnTo>
                  <a:pt x="554736" y="0"/>
                </a:lnTo>
                <a:lnTo>
                  <a:pt x="554736" y="334518"/>
                </a:lnTo>
                <a:lnTo>
                  <a:pt x="721614" y="16687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396653" y="3309544"/>
            <a:ext cx="587984" cy="272530"/>
          </a:xfrm>
          <a:custGeom>
            <a:avLst/>
            <a:gdLst/>
            <a:ahLst/>
            <a:cxnLst/>
            <a:rect l="l" t="t" r="r" b="b"/>
            <a:pathLst>
              <a:path w="721994" h="334645">
                <a:moveTo>
                  <a:pt x="166877" y="334518"/>
                </a:moveTo>
                <a:lnTo>
                  <a:pt x="166877" y="0"/>
                </a:lnTo>
                <a:lnTo>
                  <a:pt x="0" y="167640"/>
                </a:lnTo>
                <a:lnTo>
                  <a:pt x="166877" y="334518"/>
                </a:lnTo>
                <a:close/>
              </a:path>
              <a:path w="721994" h="334645">
                <a:moveTo>
                  <a:pt x="721613" y="251460"/>
                </a:moveTo>
                <a:lnTo>
                  <a:pt x="721613" y="83820"/>
                </a:lnTo>
                <a:lnTo>
                  <a:pt x="166877" y="83820"/>
                </a:lnTo>
                <a:lnTo>
                  <a:pt x="166877" y="251460"/>
                </a:lnTo>
                <a:lnTo>
                  <a:pt x="721613" y="25146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288478" y="1970369"/>
            <a:ext cx="2683936" cy="1054957"/>
          </a:xfrm>
          <a:custGeom>
            <a:avLst/>
            <a:gdLst/>
            <a:ahLst/>
            <a:cxnLst/>
            <a:rect l="l" t="t" r="r" b="b"/>
            <a:pathLst>
              <a:path w="3295650" h="1295400">
                <a:moveTo>
                  <a:pt x="0" y="0"/>
                </a:moveTo>
                <a:lnTo>
                  <a:pt x="0" y="1295400"/>
                </a:lnTo>
                <a:lnTo>
                  <a:pt x="3295650" y="1295400"/>
                </a:lnTo>
                <a:lnTo>
                  <a:pt x="329565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7423395" y="2582238"/>
            <a:ext cx="151676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744684" rtl="0" eaLnBrk="1" fontAlgn="auto" latinLnBrk="0" hangingPunct="1">
              <a:lnSpc>
                <a:spcPts val="133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BEMS.</a:t>
            </a:r>
            <a:endParaRPr kumimoji="0" sz="1385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ＭＳ Ｐゴシック" charset="-128"/>
              <a:cs typeface="Calibri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326643" y="1531640"/>
            <a:ext cx="2731405" cy="1669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43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88" b="1" i="0" u="heavy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Wide‐</a:t>
            </a:r>
            <a:r>
              <a:rPr kumimoji="0" lang="en-US" sz="1588" b="1" i="0" u="heavy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A</a:t>
            </a:r>
            <a:r>
              <a:rPr kumimoji="0" sz="1588" b="1" i="0" u="heavy" strike="noStrike" kern="0" cap="none" spc="-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rea</a:t>
            </a:r>
            <a:r>
              <a:rPr kumimoji="0" sz="1588" b="1" i="0" u="heavy" strike="noStrike" kern="0" cap="none" spc="-4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 </a:t>
            </a:r>
            <a:r>
              <a:rPr lang="en-US" sz="1588" b="1" u="heavy" kern="0" spc="-12" dirty="0">
                <a:solidFill>
                  <a:sysClr val="windowText" lastClr="000000"/>
                </a:solidFill>
                <a:latin typeface="+mn-lt"/>
                <a:ea typeface="ＭＳ Ｐゴシック" charset="-128"/>
                <a:cs typeface="Calibri"/>
              </a:rPr>
              <a:t>M</a:t>
            </a:r>
            <a:r>
              <a:rPr kumimoji="0" sz="1588" b="1" i="0" u="heavy" strike="noStrike" kern="0" cap="none" spc="-12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etropolis</a:t>
            </a:r>
            <a:endParaRPr kumimoji="0" sz="1588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ＭＳ Ｐゴシック" charset="-128"/>
              <a:cs typeface="Calibri"/>
            </a:endParaRPr>
          </a:p>
          <a:p>
            <a:pPr marL="10343" lvl="0" defTabSz="744684" eaLnBrk="1" fontAlgn="auto" hangingPunct="1">
              <a:spcBef>
                <a:spcPts val="692"/>
              </a:spcBef>
              <a:spcAft>
                <a:spcPts val="0"/>
              </a:spcAft>
              <a:defRPr/>
            </a:pPr>
            <a:r>
              <a:rPr lang="en-AU" sz="1385" kern="0" spc="-65" dirty="0">
                <a:solidFill>
                  <a:sysClr val="windowText" lastClr="000000"/>
                </a:solidFill>
                <a:latin typeface="+mn-lt"/>
                <a:ea typeface="ＭＳ Ｐゴシック" charset="-128"/>
                <a:cs typeface="HG丸ｺﾞｼｯｸM-PRO"/>
              </a:rPr>
              <a:t>- Large-scale introduction of renewable energy and electric vehicles</a:t>
            </a:r>
            <a:endParaRPr lang="en-US" sz="1385" kern="0" spc="-65" dirty="0">
              <a:solidFill>
                <a:sysClr val="windowText" lastClr="000000"/>
              </a:solidFill>
              <a:latin typeface="+mn-lt"/>
              <a:ea typeface="ＭＳ Ｐゴシック" charset="-128"/>
              <a:cs typeface="HG丸ｺﾞｼｯｸM-PRO"/>
            </a:endParaRPr>
          </a:p>
          <a:p>
            <a:pPr marL="10343" lvl="0" defTabSz="744684" eaLnBrk="1" fontAlgn="auto" hangingPunct="1">
              <a:spcBef>
                <a:spcPts val="692"/>
              </a:spcBef>
              <a:spcAft>
                <a:spcPts val="0"/>
              </a:spcAft>
              <a:defRPr/>
            </a:pPr>
            <a:r>
              <a:rPr kumimoji="0" lang="en-US" sz="1385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- </a:t>
            </a:r>
            <a:r>
              <a:rPr kumimoji="0" sz="1385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4</a:t>
            </a:r>
            <a:r>
              <a:rPr kumimoji="0" lang="en-US" sz="1385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,</a:t>
            </a:r>
            <a:r>
              <a:rPr kumimoji="0" sz="1385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000 </a:t>
            </a: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households </a:t>
            </a:r>
            <a:r>
              <a:rPr kumimoji="0" sz="1385" b="0" i="0" u="none" strike="noStrike" kern="0" cap="none" spc="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and</a:t>
            </a:r>
            <a:r>
              <a:rPr kumimoji="0" sz="1385" b="0" i="0" u="none" strike="noStrike" kern="0" cap="none" spc="41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HEMS</a:t>
            </a:r>
            <a:endParaRPr lang="en-US" sz="1385" kern="0" dirty="0">
              <a:solidFill>
                <a:sysClr val="windowText" lastClr="000000"/>
              </a:solidFill>
              <a:latin typeface="+mn-lt"/>
              <a:ea typeface="ＭＳ Ｐゴシック" charset="-128"/>
              <a:cs typeface="Calibri"/>
            </a:endParaRPr>
          </a:p>
          <a:p>
            <a:pPr marL="10343" lvl="0" defTabSz="744684" eaLnBrk="1" fontAlgn="auto" hangingPunct="1">
              <a:spcBef>
                <a:spcPts val="692"/>
              </a:spcBef>
              <a:spcAft>
                <a:spcPts val="0"/>
              </a:spcAft>
              <a:defRPr/>
            </a:pPr>
            <a:r>
              <a:rPr kumimoji="0" lang="en-US" sz="1385" b="0" i="0" u="none" strike="noStrike" kern="0" cap="none" spc="-10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- </a:t>
            </a:r>
            <a:r>
              <a:rPr kumimoji="0" sz="1385" b="0" i="0" u="none" strike="noStrike" kern="0" cap="none" spc="-10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10</a:t>
            </a:r>
            <a:r>
              <a:rPr kumimoji="0" lang="en-US" sz="1385" b="0" i="0" u="none" strike="noStrike" kern="0" cap="none" spc="-10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-106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large‐scale </a:t>
            </a:r>
            <a:r>
              <a:rPr kumimoji="0" sz="1385" b="0" i="0" u="none" strike="noStrike" kern="0" cap="none" spc="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building</a:t>
            </a:r>
            <a:endParaRPr lang="en-US" sz="1385" kern="0" dirty="0">
              <a:solidFill>
                <a:sysClr val="windowText" lastClr="000000"/>
              </a:solidFill>
              <a:latin typeface="+mn-lt"/>
              <a:ea typeface="ＭＳ Ｐゴシック" charset="-128"/>
              <a:cs typeface="Calibri"/>
            </a:endParaRPr>
          </a:p>
          <a:p>
            <a:pPr marL="10343" lvl="0" defTabSz="744684" eaLnBrk="1" fontAlgn="auto" hangingPunct="1">
              <a:spcBef>
                <a:spcPts val="692"/>
              </a:spcBef>
              <a:spcAft>
                <a:spcPts val="0"/>
              </a:spcAft>
              <a:defRPr/>
            </a:pPr>
            <a:r>
              <a:rPr kumimoji="0" lang="en-US" sz="1385" b="0" i="0" u="none" strike="noStrike" kern="0" cap="none" spc="-3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- </a:t>
            </a:r>
            <a:r>
              <a:rPr kumimoji="0" sz="1385" b="0" i="0" u="none" strike="noStrike" kern="0" cap="none" spc="-32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Multiple </a:t>
            </a:r>
            <a:r>
              <a:rPr kumimoji="0" sz="1385" b="0" i="0" u="none" strike="noStrike" kern="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storage</a:t>
            </a:r>
            <a:r>
              <a:rPr kumimoji="0" sz="1385" b="0" i="0" u="none" strike="noStrike" kern="0" cap="none" spc="-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 </a:t>
            </a:r>
            <a:r>
              <a:rPr kumimoji="0" sz="1385" b="0" i="0" u="none" strike="noStrike" kern="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batteri</a:t>
            </a:r>
            <a:r>
              <a:rPr kumimoji="0" lang="en-US" sz="1385" b="0" i="0" u="none" strike="noStrike" kern="0" cap="none" spc="-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ea typeface="ＭＳ Ｐゴシック" charset="-128"/>
                <a:cs typeface="Calibri"/>
              </a:rPr>
              <a:t>es</a:t>
            </a:r>
          </a:p>
        </p:txBody>
      </p:sp>
      <p:sp>
        <p:nvSpPr>
          <p:cNvPr id="141" name="object 141"/>
          <p:cNvSpPr/>
          <p:nvPr/>
        </p:nvSpPr>
        <p:spPr>
          <a:xfrm>
            <a:off x="5277306" y="1500285"/>
            <a:ext cx="3786470" cy="2309122"/>
          </a:xfrm>
          <a:custGeom>
            <a:avLst/>
            <a:gdLst/>
            <a:ahLst/>
            <a:cxnLst/>
            <a:rect l="l" t="t" r="r" b="b"/>
            <a:pathLst>
              <a:path w="4649470" h="2255520">
                <a:moveTo>
                  <a:pt x="4648962" y="2249424"/>
                </a:moveTo>
                <a:lnTo>
                  <a:pt x="4648962" y="6096"/>
                </a:lnTo>
                <a:lnTo>
                  <a:pt x="4642866" y="0"/>
                </a:lnTo>
                <a:lnTo>
                  <a:pt x="6095" y="0"/>
                </a:lnTo>
                <a:lnTo>
                  <a:pt x="0" y="6096"/>
                </a:lnTo>
                <a:lnTo>
                  <a:pt x="0" y="2249424"/>
                </a:lnTo>
                <a:lnTo>
                  <a:pt x="6096" y="2255520"/>
                </a:lnTo>
                <a:lnTo>
                  <a:pt x="13715" y="2255520"/>
                </a:lnTo>
                <a:lnTo>
                  <a:pt x="13716" y="27432"/>
                </a:lnTo>
                <a:lnTo>
                  <a:pt x="27432" y="13716"/>
                </a:lnTo>
                <a:lnTo>
                  <a:pt x="27432" y="27432"/>
                </a:lnTo>
                <a:lnTo>
                  <a:pt x="4621530" y="27432"/>
                </a:lnTo>
                <a:lnTo>
                  <a:pt x="4621530" y="13716"/>
                </a:lnTo>
                <a:lnTo>
                  <a:pt x="4635246" y="27432"/>
                </a:lnTo>
                <a:lnTo>
                  <a:pt x="4635246" y="2255520"/>
                </a:lnTo>
                <a:lnTo>
                  <a:pt x="4642866" y="2255520"/>
                </a:lnTo>
                <a:lnTo>
                  <a:pt x="4648962" y="2249424"/>
                </a:lnTo>
                <a:close/>
              </a:path>
              <a:path w="4649470" h="2255520">
                <a:moveTo>
                  <a:pt x="27432" y="27432"/>
                </a:moveTo>
                <a:lnTo>
                  <a:pt x="27432" y="13716"/>
                </a:lnTo>
                <a:lnTo>
                  <a:pt x="13716" y="27432"/>
                </a:lnTo>
                <a:lnTo>
                  <a:pt x="27432" y="27432"/>
                </a:lnTo>
                <a:close/>
              </a:path>
              <a:path w="4649470" h="2255520">
                <a:moveTo>
                  <a:pt x="27432" y="2228088"/>
                </a:moveTo>
                <a:lnTo>
                  <a:pt x="27432" y="27432"/>
                </a:lnTo>
                <a:lnTo>
                  <a:pt x="13716" y="27432"/>
                </a:lnTo>
                <a:lnTo>
                  <a:pt x="13716" y="2228088"/>
                </a:lnTo>
                <a:lnTo>
                  <a:pt x="27432" y="2228088"/>
                </a:lnTo>
                <a:close/>
              </a:path>
              <a:path w="4649470" h="2255520">
                <a:moveTo>
                  <a:pt x="4635246" y="2228088"/>
                </a:moveTo>
                <a:lnTo>
                  <a:pt x="13716" y="2228088"/>
                </a:lnTo>
                <a:lnTo>
                  <a:pt x="27432" y="2241804"/>
                </a:lnTo>
                <a:lnTo>
                  <a:pt x="27432" y="2255520"/>
                </a:lnTo>
                <a:lnTo>
                  <a:pt x="4621530" y="2255520"/>
                </a:lnTo>
                <a:lnTo>
                  <a:pt x="4621530" y="2241804"/>
                </a:lnTo>
                <a:lnTo>
                  <a:pt x="4635246" y="2228088"/>
                </a:lnTo>
                <a:close/>
              </a:path>
              <a:path w="4649470" h="2255520">
                <a:moveTo>
                  <a:pt x="27432" y="2255520"/>
                </a:moveTo>
                <a:lnTo>
                  <a:pt x="27432" y="2241804"/>
                </a:lnTo>
                <a:lnTo>
                  <a:pt x="13716" y="2228088"/>
                </a:lnTo>
                <a:lnTo>
                  <a:pt x="13715" y="2255520"/>
                </a:lnTo>
                <a:lnTo>
                  <a:pt x="27432" y="2255520"/>
                </a:lnTo>
                <a:close/>
              </a:path>
              <a:path w="4649470" h="2255520">
                <a:moveTo>
                  <a:pt x="4635246" y="27432"/>
                </a:moveTo>
                <a:lnTo>
                  <a:pt x="4621530" y="13716"/>
                </a:lnTo>
                <a:lnTo>
                  <a:pt x="4621530" y="27432"/>
                </a:lnTo>
                <a:lnTo>
                  <a:pt x="4635246" y="27432"/>
                </a:lnTo>
                <a:close/>
              </a:path>
              <a:path w="4649470" h="2255520">
                <a:moveTo>
                  <a:pt x="4635246" y="2228088"/>
                </a:moveTo>
                <a:lnTo>
                  <a:pt x="4635246" y="27432"/>
                </a:lnTo>
                <a:lnTo>
                  <a:pt x="4621530" y="27432"/>
                </a:lnTo>
                <a:lnTo>
                  <a:pt x="4621530" y="2228088"/>
                </a:lnTo>
                <a:lnTo>
                  <a:pt x="4635246" y="2228088"/>
                </a:lnTo>
                <a:close/>
              </a:path>
              <a:path w="4649470" h="2255520">
                <a:moveTo>
                  <a:pt x="4635246" y="2255520"/>
                </a:moveTo>
                <a:lnTo>
                  <a:pt x="4635246" y="2228088"/>
                </a:lnTo>
                <a:lnTo>
                  <a:pt x="4621530" y="2241804"/>
                </a:lnTo>
                <a:lnTo>
                  <a:pt x="4621530" y="2255520"/>
                </a:lnTo>
                <a:lnTo>
                  <a:pt x="4635246" y="225552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7440592" y="2585966"/>
            <a:ext cx="1499281" cy="1282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8035710" y="2235967"/>
            <a:ext cx="309040" cy="29662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8050605" y="2204941"/>
            <a:ext cx="221540" cy="1265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7939524" y="2414069"/>
            <a:ext cx="300973" cy="2966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8240795" y="2414378"/>
            <a:ext cx="72916" cy="22754"/>
          </a:xfrm>
          <a:custGeom>
            <a:avLst/>
            <a:gdLst/>
            <a:ahLst/>
            <a:cxnLst/>
            <a:rect l="l" t="t" r="r" b="b"/>
            <a:pathLst>
              <a:path w="89534" h="27939">
                <a:moveTo>
                  <a:pt x="0" y="0"/>
                </a:moveTo>
                <a:lnTo>
                  <a:pt x="0" y="27431"/>
                </a:lnTo>
                <a:lnTo>
                  <a:pt x="89166" y="27431"/>
                </a:lnTo>
                <a:lnTo>
                  <a:pt x="8916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8240495" y="2414071"/>
            <a:ext cx="230850" cy="12535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8240497" y="2436409"/>
            <a:ext cx="310901" cy="2966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7973032" y="2383041"/>
            <a:ext cx="228368" cy="1272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8018957" y="2657949"/>
            <a:ext cx="403986" cy="36365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8448998" y="3280375"/>
            <a:ext cx="411123" cy="0"/>
          </a:xfrm>
          <a:custGeom>
            <a:avLst/>
            <a:gdLst/>
            <a:ahLst/>
            <a:cxnLst/>
            <a:rect l="l" t="t" r="r" b="b"/>
            <a:pathLst>
              <a:path w="504825">
                <a:moveTo>
                  <a:pt x="0" y="0"/>
                </a:moveTo>
                <a:lnTo>
                  <a:pt x="504456" y="0"/>
                </a:lnTo>
              </a:path>
            </a:pathLst>
          </a:custGeom>
          <a:ln w="33527">
            <a:solidFill>
              <a:srgbClr val="857D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8448997" y="3305507"/>
            <a:ext cx="299422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35813">
            <a:solidFill>
              <a:srgbClr val="756E6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8489963" y="3325987"/>
            <a:ext cx="299422" cy="0"/>
          </a:xfrm>
          <a:custGeom>
            <a:avLst/>
            <a:gdLst/>
            <a:ahLst/>
            <a:cxnLst/>
            <a:rect l="l" t="t" r="r" b="b"/>
            <a:pathLst>
              <a:path w="367665">
                <a:moveTo>
                  <a:pt x="0" y="0"/>
                </a:moveTo>
                <a:lnTo>
                  <a:pt x="367283" y="0"/>
                </a:lnTo>
              </a:path>
            </a:pathLst>
          </a:custGeom>
          <a:ln w="23622">
            <a:solidFill>
              <a:srgbClr val="C4BDB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8626796" y="3184189"/>
            <a:ext cx="0" cy="65159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80010"/>
                </a:lnTo>
              </a:path>
            </a:pathLst>
          </a:custGeom>
          <a:ln w="25146">
            <a:solidFill>
              <a:srgbClr val="4740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8637025" y="3184188"/>
            <a:ext cx="27926" cy="69296"/>
          </a:xfrm>
          <a:custGeom>
            <a:avLst/>
            <a:gdLst/>
            <a:ahLst/>
            <a:cxnLst/>
            <a:rect l="l" t="t" r="r" b="b"/>
            <a:pathLst>
              <a:path w="34290" h="85089">
                <a:moveTo>
                  <a:pt x="34290" y="84582"/>
                </a:moveTo>
                <a:lnTo>
                  <a:pt x="34290" y="4572"/>
                </a:lnTo>
                <a:lnTo>
                  <a:pt x="0" y="0"/>
                </a:lnTo>
                <a:lnTo>
                  <a:pt x="0" y="80010"/>
                </a:lnTo>
                <a:lnTo>
                  <a:pt x="34290" y="84582"/>
                </a:lnTo>
                <a:close/>
              </a:path>
            </a:pathLst>
          </a:custGeom>
          <a:solidFill>
            <a:srgbClr val="968F8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8633312" y="3212112"/>
            <a:ext cx="20686" cy="58436"/>
          </a:xfrm>
          <a:custGeom>
            <a:avLst/>
            <a:gdLst/>
            <a:ahLst/>
            <a:cxnLst/>
            <a:rect l="l" t="t" r="r" b="b"/>
            <a:pathLst>
              <a:path w="25400" h="71754">
                <a:moveTo>
                  <a:pt x="0" y="71627"/>
                </a:moveTo>
                <a:lnTo>
                  <a:pt x="25146" y="71627"/>
                </a:lnTo>
                <a:lnTo>
                  <a:pt x="2514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544C45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8653794" y="3212112"/>
            <a:ext cx="27409" cy="58436"/>
          </a:xfrm>
          <a:custGeom>
            <a:avLst/>
            <a:gdLst/>
            <a:ahLst/>
            <a:cxnLst/>
            <a:rect l="l" t="t" r="r" b="b"/>
            <a:pathLst>
              <a:path w="33654" h="71754">
                <a:moveTo>
                  <a:pt x="0" y="71627"/>
                </a:moveTo>
                <a:lnTo>
                  <a:pt x="33527" y="71627"/>
                </a:lnTo>
                <a:lnTo>
                  <a:pt x="33527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39C94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8616556" y="3242522"/>
            <a:ext cx="29994" cy="69296"/>
          </a:xfrm>
          <a:custGeom>
            <a:avLst/>
            <a:gdLst/>
            <a:ahLst/>
            <a:cxnLst/>
            <a:rect l="l" t="t" r="r" b="b"/>
            <a:pathLst>
              <a:path w="36829" h="85089">
                <a:moveTo>
                  <a:pt x="0" y="84582"/>
                </a:moveTo>
                <a:lnTo>
                  <a:pt x="36576" y="84582"/>
                </a:lnTo>
                <a:lnTo>
                  <a:pt x="36576" y="0"/>
                </a:lnTo>
                <a:lnTo>
                  <a:pt x="0" y="0"/>
                </a:lnTo>
                <a:lnTo>
                  <a:pt x="0" y="84582"/>
                </a:lnTo>
                <a:close/>
              </a:path>
            </a:pathLst>
          </a:custGeom>
          <a:solidFill>
            <a:srgbClr val="61595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8646346" y="3242522"/>
            <a:ext cx="38785" cy="69296"/>
          </a:xfrm>
          <a:custGeom>
            <a:avLst/>
            <a:gdLst/>
            <a:ahLst/>
            <a:cxnLst/>
            <a:rect l="l" t="t" r="r" b="b"/>
            <a:pathLst>
              <a:path w="47625" h="85089">
                <a:moveTo>
                  <a:pt x="0" y="84582"/>
                </a:moveTo>
                <a:lnTo>
                  <a:pt x="47244" y="84582"/>
                </a:lnTo>
                <a:lnTo>
                  <a:pt x="47244" y="0"/>
                </a:lnTo>
                <a:lnTo>
                  <a:pt x="0" y="0"/>
                </a:lnTo>
                <a:lnTo>
                  <a:pt x="0" y="84582"/>
                </a:lnTo>
                <a:close/>
              </a:path>
            </a:pathLst>
          </a:custGeom>
          <a:solidFill>
            <a:srgbClr val="B0A8A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8755563" y="3172400"/>
            <a:ext cx="0" cy="13963"/>
          </a:xfrm>
          <a:custGeom>
            <a:avLst/>
            <a:gdLst/>
            <a:ahLst/>
            <a:cxnLst/>
            <a:rect l="l" t="t" r="r" b="b"/>
            <a:pathLst>
              <a:path h="17145">
                <a:moveTo>
                  <a:pt x="0" y="0"/>
                </a:moveTo>
                <a:lnTo>
                  <a:pt x="0" y="16763"/>
                </a:lnTo>
              </a:path>
            </a:pathLst>
          </a:custGeom>
          <a:ln w="9144">
            <a:solidFill>
              <a:srgbClr val="47423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8759279" y="3172399"/>
            <a:ext cx="55850" cy="85845"/>
          </a:xfrm>
          <a:custGeom>
            <a:avLst/>
            <a:gdLst/>
            <a:ahLst/>
            <a:cxnLst/>
            <a:rect l="l" t="t" r="r" b="b"/>
            <a:pathLst>
              <a:path w="68579" h="105410">
                <a:moveTo>
                  <a:pt x="0" y="0"/>
                </a:moveTo>
                <a:lnTo>
                  <a:pt x="0" y="105155"/>
                </a:lnTo>
                <a:lnTo>
                  <a:pt x="68579" y="105155"/>
                </a:lnTo>
                <a:lnTo>
                  <a:pt x="68579" y="0"/>
                </a:lnTo>
                <a:lnTo>
                  <a:pt x="0" y="0"/>
                </a:lnTo>
                <a:close/>
              </a:path>
            </a:pathLst>
          </a:custGeom>
          <a:solidFill>
            <a:srgbClr val="8A8575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8759280" y="3174261"/>
            <a:ext cx="50679" cy="80673"/>
          </a:xfrm>
          <a:custGeom>
            <a:avLst/>
            <a:gdLst/>
            <a:ahLst/>
            <a:cxnLst/>
            <a:rect l="l" t="t" r="r" b="b"/>
            <a:pathLst>
              <a:path w="62229" h="99060">
                <a:moveTo>
                  <a:pt x="0" y="0"/>
                </a:moveTo>
                <a:lnTo>
                  <a:pt x="0" y="99060"/>
                </a:lnTo>
                <a:lnTo>
                  <a:pt x="61722" y="99060"/>
                </a:lnTo>
                <a:lnTo>
                  <a:pt x="61722" y="0"/>
                </a:lnTo>
                <a:lnTo>
                  <a:pt x="0" y="0"/>
                </a:lnTo>
                <a:close/>
              </a:path>
            </a:pathLst>
          </a:custGeom>
          <a:solidFill>
            <a:srgbClr val="0803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8759280" y="3178292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8759280" y="3185118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8759280" y="3190393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8759280" y="3195669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8759280" y="3200631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8759280" y="3205908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8759280" y="3212733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8759280" y="3218009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8759280" y="3222972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8759280" y="3227937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8759280" y="3235074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8759280" y="3240349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8759280" y="3245313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8759280" y="3250278"/>
            <a:ext cx="50679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1722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8763930" y="3172399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8771388" y="3172399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8778834" y="3172399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8786281" y="3172399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8793718" y="3172399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8803036" y="3172399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8818851" y="2997400"/>
            <a:ext cx="32063" cy="27409"/>
          </a:xfrm>
          <a:custGeom>
            <a:avLst/>
            <a:gdLst/>
            <a:ahLst/>
            <a:cxnLst/>
            <a:rect l="l" t="t" r="r" b="b"/>
            <a:pathLst>
              <a:path w="39370" h="33654">
                <a:moveTo>
                  <a:pt x="38862" y="19049"/>
                </a:moveTo>
                <a:lnTo>
                  <a:pt x="18288" y="0"/>
                </a:lnTo>
                <a:lnTo>
                  <a:pt x="0" y="14477"/>
                </a:lnTo>
                <a:lnTo>
                  <a:pt x="18288" y="33527"/>
                </a:lnTo>
                <a:lnTo>
                  <a:pt x="38862" y="19049"/>
                </a:lnTo>
                <a:close/>
              </a:path>
            </a:pathLst>
          </a:custGeom>
          <a:solidFill>
            <a:srgbClr val="AD9C85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8818861" y="3001122"/>
            <a:ext cx="104462" cy="20686"/>
          </a:xfrm>
          <a:custGeom>
            <a:avLst/>
            <a:gdLst/>
            <a:ahLst/>
            <a:cxnLst/>
            <a:rect l="l" t="t" r="r" b="b"/>
            <a:pathLst>
              <a:path w="128270" h="25400">
                <a:moveTo>
                  <a:pt x="128016" y="16764"/>
                </a:moveTo>
                <a:lnTo>
                  <a:pt x="109728" y="0"/>
                </a:lnTo>
                <a:lnTo>
                  <a:pt x="0" y="9906"/>
                </a:lnTo>
                <a:lnTo>
                  <a:pt x="13716" y="25146"/>
                </a:lnTo>
                <a:lnTo>
                  <a:pt x="128016" y="16764"/>
                </a:lnTo>
                <a:close/>
              </a:path>
            </a:pathLst>
          </a:custGeom>
          <a:solidFill>
            <a:srgbClr val="5E4D3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8906361" y="2986848"/>
            <a:ext cx="32063" cy="27926"/>
          </a:xfrm>
          <a:custGeom>
            <a:avLst/>
            <a:gdLst/>
            <a:ahLst/>
            <a:cxnLst/>
            <a:rect l="l" t="t" r="r" b="b"/>
            <a:pathLst>
              <a:path w="39370" h="34289">
                <a:moveTo>
                  <a:pt x="38862" y="17525"/>
                </a:moveTo>
                <a:lnTo>
                  <a:pt x="18288" y="0"/>
                </a:lnTo>
                <a:lnTo>
                  <a:pt x="0" y="17525"/>
                </a:lnTo>
                <a:lnTo>
                  <a:pt x="18288" y="34289"/>
                </a:lnTo>
                <a:lnTo>
                  <a:pt x="38862" y="17525"/>
                </a:lnTo>
                <a:close/>
              </a:path>
            </a:pathLst>
          </a:custGeom>
          <a:solidFill>
            <a:srgbClr val="AD9C85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8809375" y="3007949"/>
            <a:ext cx="87913" cy="133421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107661" y="160019"/>
                </a:moveTo>
                <a:lnTo>
                  <a:pt x="107661" y="0"/>
                </a:lnTo>
                <a:lnTo>
                  <a:pt x="98517" y="1523"/>
                </a:lnTo>
                <a:lnTo>
                  <a:pt x="84801" y="1523"/>
                </a:lnTo>
                <a:lnTo>
                  <a:pt x="80229" y="3809"/>
                </a:lnTo>
                <a:lnTo>
                  <a:pt x="66513" y="3809"/>
                </a:lnTo>
                <a:lnTo>
                  <a:pt x="59655" y="6095"/>
                </a:lnTo>
                <a:lnTo>
                  <a:pt x="52797" y="6095"/>
                </a:lnTo>
                <a:lnTo>
                  <a:pt x="45939" y="8381"/>
                </a:lnTo>
                <a:lnTo>
                  <a:pt x="37186" y="8366"/>
                </a:lnTo>
                <a:lnTo>
                  <a:pt x="30414" y="9214"/>
                </a:lnTo>
                <a:lnTo>
                  <a:pt x="23452" y="10021"/>
                </a:lnTo>
                <a:lnTo>
                  <a:pt x="13935" y="9905"/>
                </a:lnTo>
                <a:lnTo>
                  <a:pt x="9363" y="12191"/>
                </a:lnTo>
                <a:lnTo>
                  <a:pt x="2505" y="12191"/>
                </a:lnTo>
                <a:lnTo>
                  <a:pt x="2505" y="20573"/>
                </a:lnTo>
                <a:lnTo>
                  <a:pt x="1260" y="53638"/>
                </a:lnTo>
                <a:lnTo>
                  <a:pt x="386" y="86734"/>
                </a:lnTo>
                <a:lnTo>
                  <a:pt x="0" y="119897"/>
                </a:lnTo>
                <a:lnTo>
                  <a:pt x="219" y="163829"/>
                </a:lnTo>
                <a:lnTo>
                  <a:pt x="7077" y="163829"/>
                </a:lnTo>
                <a:lnTo>
                  <a:pt x="30447" y="162289"/>
                </a:lnTo>
                <a:lnTo>
                  <a:pt x="77388" y="161424"/>
                </a:lnTo>
                <a:lnTo>
                  <a:pt x="100803" y="160019"/>
                </a:lnTo>
                <a:lnTo>
                  <a:pt x="107661" y="160019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8809387" y="3016017"/>
            <a:ext cx="87913" cy="125664"/>
          </a:xfrm>
          <a:custGeom>
            <a:avLst/>
            <a:gdLst/>
            <a:ahLst/>
            <a:cxnLst/>
            <a:rect l="l" t="t" r="r" b="b"/>
            <a:pathLst>
              <a:path w="107950" h="154304">
                <a:moveTo>
                  <a:pt x="107647" y="150113"/>
                </a:moveTo>
                <a:lnTo>
                  <a:pt x="107647" y="0"/>
                </a:lnTo>
                <a:lnTo>
                  <a:pt x="84787" y="0"/>
                </a:lnTo>
                <a:lnTo>
                  <a:pt x="80215" y="2285"/>
                </a:lnTo>
                <a:lnTo>
                  <a:pt x="66499" y="2285"/>
                </a:lnTo>
                <a:lnTo>
                  <a:pt x="59641" y="4571"/>
                </a:lnTo>
                <a:lnTo>
                  <a:pt x="52783" y="4571"/>
                </a:lnTo>
                <a:lnTo>
                  <a:pt x="45925" y="6857"/>
                </a:lnTo>
                <a:lnTo>
                  <a:pt x="35988" y="6879"/>
                </a:lnTo>
                <a:lnTo>
                  <a:pt x="30400" y="8153"/>
                </a:lnTo>
                <a:lnTo>
                  <a:pt x="25272" y="9208"/>
                </a:lnTo>
                <a:lnTo>
                  <a:pt x="13921" y="9143"/>
                </a:lnTo>
                <a:lnTo>
                  <a:pt x="9349" y="10667"/>
                </a:lnTo>
                <a:lnTo>
                  <a:pt x="2491" y="10667"/>
                </a:lnTo>
                <a:lnTo>
                  <a:pt x="2491" y="19049"/>
                </a:lnTo>
                <a:lnTo>
                  <a:pt x="1203" y="50030"/>
                </a:lnTo>
                <a:lnTo>
                  <a:pt x="353" y="81038"/>
                </a:lnTo>
                <a:lnTo>
                  <a:pt x="0" y="112104"/>
                </a:lnTo>
                <a:lnTo>
                  <a:pt x="205" y="153923"/>
                </a:lnTo>
                <a:lnTo>
                  <a:pt x="7063" y="153923"/>
                </a:lnTo>
                <a:lnTo>
                  <a:pt x="30400" y="152383"/>
                </a:lnTo>
                <a:lnTo>
                  <a:pt x="77373" y="151518"/>
                </a:lnTo>
                <a:lnTo>
                  <a:pt x="100789" y="150113"/>
                </a:lnTo>
                <a:lnTo>
                  <a:pt x="107647" y="150113"/>
                </a:lnTo>
                <a:close/>
              </a:path>
            </a:pathLst>
          </a:custGeom>
          <a:solidFill>
            <a:srgbClr val="1F0D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8811416" y="3019740"/>
            <a:ext cx="85845" cy="13963"/>
          </a:xfrm>
          <a:custGeom>
            <a:avLst/>
            <a:gdLst/>
            <a:ahLst/>
            <a:cxnLst/>
            <a:rect l="l" t="t" r="r" b="b"/>
            <a:pathLst>
              <a:path w="105409" h="17145">
                <a:moveTo>
                  <a:pt x="105155" y="6095"/>
                </a:moveTo>
                <a:lnTo>
                  <a:pt x="105155" y="0"/>
                </a:lnTo>
                <a:lnTo>
                  <a:pt x="96012" y="2285"/>
                </a:lnTo>
                <a:lnTo>
                  <a:pt x="73744" y="3904"/>
                </a:lnTo>
                <a:lnTo>
                  <a:pt x="50301" y="6332"/>
                </a:lnTo>
                <a:lnTo>
                  <a:pt x="29167" y="8642"/>
                </a:lnTo>
                <a:lnTo>
                  <a:pt x="6858" y="10667"/>
                </a:lnTo>
                <a:lnTo>
                  <a:pt x="0" y="12953"/>
                </a:lnTo>
                <a:lnTo>
                  <a:pt x="0" y="16763"/>
                </a:lnTo>
                <a:lnTo>
                  <a:pt x="4572" y="16763"/>
                </a:lnTo>
                <a:lnTo>
                  <a:pt x="27374" y="14504"/>
                </a:lnTo>
                <a:lnTo>
                  <a:pt x="51463" y="12318"/>
                </a:lnTo>
                <a:lnTo>
                  <a:pt x="73744" y="10366"/>
                </a:lnTo>
                <a:lnTo>
                  <a:pt x="96012" y="8381"/>
                </a:lnTo>
                <a:lnTo>
                  <a:pt x="105155" y="6095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8811416" y="3028428"/>
            <a:ext cx="85845" cy="13963"/>
          </a:xfrm>
          <a:custGeom>
            <a:avLst/>
            <a:gdLst/>
            <a:ahLst/>
            <a:cxnLst/>
            <a:rect l="l" t="t" r="r" b="b"/>
            <a:pathLst>
              <a:path w="105409" h="17145">
                <a:moveTo>
                  <a:pt x="105155" y="6095"/>
                </a:moveTo>
                <a:lnTo>
                  <a:pt x="105155" y="0"/>
                </a:lnTo>
                <a:lnTo>
                  <a:pt x="96012" y="2285"/>
                </a:lnTo>
                <a:lnTo>
                  <a:pt x="73339" y="3629"/>
                </a:lnTo>
                <a:lnTo>
                  <a:pt x="50172" y="5700"/>
                </a:lnTo>
                <a:lnTo>
                  <a:pt x="27065" y="8159"/>
                </a:lnTo>
                <a:lnTo>
                  <a:pt x="4572" y="10667"/>
                </a:lnTo>
                <a:lnTo>
                  <a:pt x="0" y="10667"/>
                </a:lnTo>
                <a:lnTo>
                  <a:pt x="0" y="16763"/>
                </a:lnTo>
                <a:lnTo>
                  <a:pt x="4572" y="16763"/>
                </a:lnTo>
                <a:lnTo>
                  <a:pt x="50344" y="12272"/>
                </a:lnTo>
                <a:lnTo>
                  <a:pt x="73339" y="10175"/>
                </a:lnTo>
                <a:lnTo>
                  <a:pt x="96012" y="8381"/>
                </a:lnTo>
                <a:lnTo>
                  <a:pt x="105155" y="6095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8811416" y="3038356"/>
            <a:ext cx="85845" cy="12411"/>
          </a:xfrm>
          <a:custGeom>
            <a:avLst/>
            <a:gdLst/>
            <a:ahLst/>
            <a:cxnLst/>
            <a:rect l="l" t="t" r="r" b="b"/>
            <a:pathLst>
              <a:path w="105409" h="15239">
                <a:moveTo>
                  <a:pt x="105155" y="6858"/>
                </a:moveTo>
                <a:lnTo>
                  <a:pt x="105155" y="0"/>
                </a:lnTo>
                <a:lnTo>
                  <a:pt x="96012" y="0"/>
                </a:lnTo>
                <a:lnTo>
                  <a:pt x="73423" y="1882"/>
                </a:lnTo>
                <a:lnTo>
                  <a:pt x="50420" y="4487"/>
                </a:lnTo>
                <a:lnTo>
                  <a:pt x="27846" y="6891"/>
                </a:lnTo>
                <a:lnTo>
                  <a:pt x="4572" y="8382"/>
                </a:lnTo>
                <a:lnTo>
                  <a:pt x="0" y="8382"/>
                </a:lnTo>
                <a:lnTo>
                  <a:pt x="0" y="15240"/>
                </a:lnTo>
                <a:lnTo>
                  <a:pt x="4572" y="15240"/>
                </a:lnTo>
                <a:lnTo>
                  <a:pt x="27846" y="13015"/>
                </a:lnTo>
                <a:lnTo>
                  <a:pt x="50749" y="10463"/>
                </a:lnTo>
                <a:lnTo>
                  <a:pt x="73443" y="8196"/>
                </a:lnTo>
                <a:lnTo>
                  <a:pt x="96012" y="6858"/>
                </a:lnTo>
                <a:lnTo>
                  <a:pt x="105155" y="6858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8811416" y="3047044"/>
            <a:ext cx="85845" cy="12411"/>
          </a:xfrm>
          <a:custGeom>
            <a:avLst/>
            <a:gdLst/>
            <a:ahLst/>
            <a:cxnLst/>
            <a:rect l="l" t="t" r="r" b="b"/>
            <a:pathLst>
              <a:path w="105409" h="15239">
                <a:moveTo>
                  <a:pt x="105155" y="6858"/>
                </a:moveTo>
                <a:lnTo>
                  <a:pt x="105155" y="0"/>
                </a:lnTo>
                <a:lnTo>
                  <a:pt x="98298" y="0"/>
                </a:lnTo>
                <a:lnTo>
                  <a:pt x="74714" y="2140"/>
                </a:lnTo>
                <a:lnTo>
                  <a:pt x="51296" y="4526"/>
                </a:lnTo>
                <a:lnTo>
                  <a:pt x="27948" y="6740"/>
                </a:lnTo>
                <a:lnTo>
                  <a:pt x="4572" y="8382"/>
                </a:lnTo>
                <a:lnTo>
                  <a:pt x="0" y="8382"/>
                </a:lnTo>
                <a:lnTo>
                  <a:pt x="0" y="15240"/>
                </a:lnTo>
                <a:lnTo>
                  <a:pt x="4572" y="15240"/>
                </a:lnTo>
                <a:lnTo>
                  <a:pt x="28151" y="12900"/>
                </a:lnTo>
                <a:lnTo>
                  <a:pt x="51515" y="10481"/>
                </a:lnTo>
                <a:lnTo>
                  <a:pt x="74839" y="8347"/>
                </a:lnTo>
                <a:lnTo>
                  <a:pt x="98298" y="6858"/>
                </a:lnTo>
                <a:lnTo>
                  <a:pt x="105155" y="6858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8809555" y="3055733"/>
            <a:ext cx="87913" cy="11893"/>
          </a:xfrm>
          <a:custGeom>
            <a:avLst/>
            <a:gdLst/>
            <a:ahLst/>
            <a:cxnLst/>
            <a:rect l="l" t="t" r="r" b="b"/>
            <a:pathLst>
              <a:path w="107950" h="14604">
                <a:moveTo>
                  <a:pt x="107441" y="6096"/>
                </a:moveTo>
                <a:lnTo>
                  <a:pt x="107441" y="0"/>
                </a:lnTo>
                <a:lnTo>
                  <a:pt x="100583" y="0"/>
                </a:lnTo>
                <a:lnTo>
                  <a:pt x="77156" y="2309"/>
                </a:lnTo>
                <a:lnTo>
                  <a:pt x="53692" y="4248"/>
                </a:lnTo>
                <a:lnTo>
                  <a:pt x="30243" y="6157"/>
                </a:lnTo>
                <a:lnTo>
                  <a:pt x="6857" y="8382"/>
                </a:lnTo>
                <a:lnTo>
                  <a:pt x="2285" y="8382"/>
                </a:lnTo>
                <a:lnTo>
                  <a:pt x="0" y="10668"/>
                </a:lnTo>
                <a:lnTo>
                  <a:pt x="0" y="14478"/>
                </a:lnTo>
                <a:lnTo>
                  <a:pt x="13715" y="14478"/>
                </a:lnTo>
                <a:lnTo>
                  <a:pt x="20573" y="12954"/>
                </a:lnTo>
                <a:lnTo>
                  <a:pt x="38861" y="12954"/>
                </a:lnTo>
                <a:lnTo>
                  <a:pt x="45719" y="10668"/>
                </a:lnTo>
                <a:lnTo>
                  <a:pt x="59435" y="10668"/>
                </a:lnTo>
                <a:lnTo>
                  <a:pt x="68079" y="9801"/>
                </a:lnTo>
                <a:lnTo>
                  <a:pt x="75390" y="8767"/>
                </a:lnTo>
                <a:lnTo>
                  <a:pt x="83296" y="8112"/>
                </a:lnTo>
                <a:lnTo>
                  <a:pt x="93725" y="8382"/>
                </a:lnTo>
                <a:lnTo>
                  <a:pt x="100583" y="6096"/>
                </a:lnTo>
                <a:lnTo>
                  <a:pt x="107441" y="6096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8809544" y="3064420"/>
            <a:ext cx="87913" cy="11893"/>
          </a:xfrm>
          <a:custGeom>
            <a:avLst/>
            <a:gdLst/>
            <a:ahLst/>
            <a:cxnLst/>
            <a:rect l="l" t="t" r="r" b="b"/>
            <a:pathLst>
              <a:path w="107950" h="14604">
                <a:moveTo>
                  <a:pt x="107442" y="6096"/>
                </a:moveTo>
                <a:lnTo>
                  <a:pt x="107442" y="0"/>
                </a:lnTo>
                <a:lnTo>
                  <a:pt x="100584" y="0"/>
                </a:lnTo>
                <a:lnTo>
                  <a:pt x="77241" y="2616"/>
                </a:lnTo>
                <a:lnTo>
                  <a:pt x="30185" y="5822"/>
                </a:lnTo>
                <a:lnTo>
                  <a:pt x="6858" y="8382"/>
                </a:lnTo>
                <a:lnTo>
                  <a:pt x="0" y="8382"/>
                </a:lnTo>
                <a:lnTo>
                  <a:pt x="0" y="14478"/>
                </a:lnTo>
                <a:lnTo>
                  <a:pt x="6858" y="14478"/>
                </a:lnTo>
                <a:lnTo>
                  <a:pt x="30185" y="12510"/>
                </a:lnTo>
                <a:lnTo>
                  <a:pt x="53597" y="10896"/>
                </a:lnTo>
                <a:lnTo>
                  <a:pt x="77488" y="9520"/>
                </a:lnTo>
                <a:lnTo>
                  <a:pt x="100584" y="8382"/>
                </a:lnTo>
                <a:lnTo>
                  <a:pt x="107442" y="6096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8809544" y="3074349"/>
            <a:ext cx="87913" cy="10860"/>
          </a:xfrm>
          <a:custGeom>
            <a:avLst/>
            <a:gdLst/>
            <a:ahLst/>
            <a:cxnLst/>
            <a:rect l="l" t="t" r="r" b="b"/>
            <a:pathLst>
              <a:path w="107950" h="13335">
                <a:moveTo>
                  <a:pt x="107442" y="6858"/>
                </a:moveTo>
                <a:lnTo>
                  <a:pt x="107442" y="0"/>
                </a:lnTo>
                <a:lnTo>
                  <a:pt x="100584" y="0"/>
                </a:lnTo>
                <a:lnTo>
                  <a:pt x="77648" y="1051"/>
                </a:lnTo>
                <a:lnTo>
                  <a:pt x="53816" y="2814"/>
                </a:lnTo>
                <a:lnTo>
                  <a:pt x="29935" y="4884"/>
                </a:lnTo>
                <a:lnTo>
                  <a:pt x="6858" y="6858"/>
                </a:lnTo>
                <a:lnTo>
                  <a:pt x="0" y="6858"/>
                </a:lnTo>
                <a:lnTo>
                  <a:pt x="0" y="12954"/>
                </a:lnTo>
                <a:lnTo>
                  <a:pt x="6858" y="12954"/>
                </a:lnTo>
                <a:lnTo>
                  <a:pt x="30168" y="11353"/>
                </a:lnTo>
                <a:lnTo>
                  <a:pt x="77648" y="8487"/>
                </a:lnTo>
                <a:lnTo>
                  <a:pt x="100584" y="6858"/>
                </a:lnTo>
                <a:lnTo>
                  <a:pt x="107442" y="6858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8809544" y="3083037"/>
            <a:ext cx="87913" cy="10860"/>
          </a:xfrm>
          <a:custGeom>
            <a:avLst/>
            <a:gdLst/>
            <a:ahLst/>
            <a:cxnLst/>
            <a:rect l="l" t="t" r="r" b="b"/>
            <a:pathLst>
              <a:path w="107950" h="13335">
                <a:moveTo>
                  <a:pt x="107442" y="6858"/>
                </a:moveTo>
                <a:lnTo>
                  <a:pt x="107442" y="0"/>
                </a:lnTo>
                <a:lnTo>
                  <a:pt x="100584" y="0"/>
                </a:lnTo>
                <a:lnTo>
                  <a:pt x="76975" y="1845"/>
                </a:lnTo>
                <a:lnTo>
                  <a:pt x="53487" y="3367"/>
                </a:lnTo>
                <a:lnTo>
                  <a:pt x="30055" y="4923"/>
                </a:lnTo>
                <a:lnTo>
                  <a:pt x="6858" y="6858"/>
                </a:lnTo>
                <a:lnTo>
                  <a:pt x="0" y="6858"/>
                </a:lnTo>
                <a:lnTo>
                  <a:pt x="0" y="12954"/>
                </a:lnTo>
                <a:lnTo>
                  <a:pt x="6858" y="12954"/>
                </a:lnTo>
                <a:lnTo>
                  <a:pt x="30216" y="11271"/>
                </a:lnTo>
                <a:lnTo>
                  <a:pt x="53554" y="9701"/>
                </a:lnTo>
                <a:lnTo>
                  <a:pt x="77036" y="8230"/>
                </a:lnTo>
                <a:lnTo>
                  <a:pt x="100584" y="6858"/>
                </a:lnTo>
                <a:lnTo>
                  <a:pt x="107442" y="6858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8809544" y="3091725"/>
            <a:ext cx="87913" cy="10860"/>
          </a:xfrm>
          <a:custGeom>
            <a:avLst/>
            <a:gdLst/>
            <a:ahLst/>
            <a:cxnLst/>
            <a:rect l="l" t="t" r="r" b="b"/>
            <a:pathLst>
              <a:path w="107950" h="13335">
                <a:moveTo>
                  <a:pt x="107442" y="8382"/>
                </a:moveTo>
                <a:lnTo>
                  <a:pt x="107442" y="0"/>
                </a:lnTo>
                <a:lnTo>
                  <a:pt x="100584" y="0"/>
                </a:lnTo>
                <a:lnTo>
                  <a:pt x="93726" y="2286"/>
                </a:lnTo>
                <a:lnTo>
                  <a:pt x="66294" y="2286"/>
                </a:lnTo>
                <a:lnTo>
                  <a:pt x="59436" y="4572"/>
                </a:lnTo>
                <a:lnTo>
                  <a:pt x="36045" y="4456"/>
                </a:lnTo>
                <a:lnTo>
                  <a:pt x="29370" y="5248"/>
                </a:lnTo>
                <a:lnTo>
                  <a:pt x="22868" y="6082"/>
                </a:lnTo>
                <a:lnTo>
                  <a:pt x="0" y="6096"/>
                </a:lnTo>
                <a:lnTo>
                  <a:pt x="0" y="12954"/>
                </a:lnTo>
                <a:lnTo>
                  <a:pt x="6858" y="12954"/>
                </a:lnTo>
                <a:lnTo>
                  <a:pt x="30030" y="11893"/>
                </a:lnTo>
                <a:lnTo>
                  <a:pt x="53573" y="10058"/>
                </a:lnTo>
                <a:lnTo>
                  <a:pt x="77190" y="8528"/>
                </a:lnTo>
                <a:lnTo>
                  <a:pt x="93726" y="8424"/>
                </a:lnTo>
                <a:lnTo>
                  <a:pt x="107442" y="8382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8809544" y="3106307"/>
            <a:ext cx="87913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42" y="0"/>
                </a:lnTo>
              </a:path>
            </a:pathLst>
          </a:custGeom>
          <a:ln w="9906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8809544" y="3110342"/>
            <a:ext cx="87913" cy="10860"/>
          </a:xfrm>
          <a:custGeom>
            <a:avLst/>
            <a:gdLst/>
            <a:ahLst/>
            <a:cxnLst/>
            <a:rect l="l" t="t" r="r" b="b"/>
            <a:pathLst>
              <a:path w="107950" h="13335">
                <a:moveTo>
                  <a:pt x="107442" y="6858"/>
                </a:moveTo>
                <a:lnTo>
                  <a:pt x="107442" y="0"/>
                </a:lnTo>
                <a:lnTo>
                  <a:pt x="100584" y="0"/>
                </a:lnTo>
                <a:lnTo>
                  <a:pt x="77200" y="1403"/>
                </a:lnTo>
                <a:lnTo>
                  <a:pt x="52577" y="2722"/>
                </a:lnTo>
                <a:lnTo>
                  <a:pt x="30334" y="3739"/>
                </a:lnTo>
                <a:lnTo>
                  <a:pt x="6858" y="4572"/>
                </a:lnTo>
                <a:lnTo>
                  <a:pt x="0" y="6858"/>
                </a:lnTo>
                <a:lnTo>
                  <a:pt x="0" y="12954"/>
                </a:lnTo>
                <a:lnTo>
                  <a:pt x="6858" y="10668"/>
                </a:lnTo>
                <a:lnTo>
                  <a:pt x="52577" y="10668"/>
                </a:lnTo>
                <a:lnTo>
                  <a:pt x="59436" y="9144"/>
                </a:lnTo>
                <a:lnTo>
                  <a:pt x="93726" y="9144"/>
                </a:lnTo>
                <a:lnTo>
                  <a:pt x="100584" y="6858"/>
                </a:lnTo>
                <a:lnTo>
                  <a:pt x="107442" y="6858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8809544" y="3119030"/>
            <a:ext cx="87913" cy="10860"/>
          </a:xfrm>
          <a:custGeom>
            <a:avLst/>
            <a:gdLst/>
            <a:ahLst/>
            <a:cxnLst/>
            <a:rect l="l" t="t" r="r" b="b"/>
            <a:pathLst>
              <a:path w="107950" h="13335">
                <a:moveTo>
                  <a:pt x="107442" y="8382"/>
                </a:moveTo>
                <a:lnTo>
                  <a:pt x="107442" y="0"/>
                </a:lnTo>
                <a:lnTo>
                  <a:pt x="100584" y="0"/>
                </a:lnTo>
                <a:lnTo>
                  <a:pt x="93726" y="2286"/>
                </a:lnTo>
                <a:lnTo>
                  <a:pt x="59436" y="2286"/>
                </a:lnTo>
                <a:lnTo>
                  <a:pt x="52577" y="4572"/>
                </a:lnTo>
                <a:lnTo>
                  <a:pt x="6858" y="4572"/>
                </a:lnTo>
                <a:lnTo>
                  <a:pt x="0" y="6858"/>
                </a:lnTo>
                <a:lnTo>
                  <a:pt x="0" y="12954"/>
                </a:lnTo>
                <a:lnTo>
                  <a:pt x="6858" y="12954"/>
                </a:lnTo>
                <a:lnTo>
                  <a:pt x="11430" y="10668"/>
                </a:lnTo>
                <a:lnTo>
                  <a:pt x="52577" y="10668"/>
                </a:lnTo>
                <a:lnTo>
                  <a:pt x="59436" y="8382"/>
                </a:lnTo>
                <a:lnTo>
                  <a:pt x="107442" y="8382"/>
                </a:lnTo>
                <a:close/>
              </a:path>
            </a:pathLst>
          </a:custGeom>
          <a:solidFill>
            <a:srgbClr val="806E57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8809544" y="3133922"/>
            <a:ext cx="87913" cy="0"/>
          </a:xfrm>
          <a:custGeom>
            <a:avLst/>
            <a:gdLst/>
            <a:ahLst/>
            <a:cxnLst/>
            <a:rect l="l" t="t" r="r" b="b"/>
            <a:pathLst>
              <a:path w="107950">
                <a:moveTo>
                  <a:pt x="0" y="0"/>
                </a:moveTo>
                <a:lnTo>
                  <a:pt x="107442" y="0"/>
                </a:lnTo>
              </a:path>
            </a:pathLst>
          </a:custGeom>
          <a:ln w="10668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8815258" y="3017880"/>
            <a:ext cx="0" cy="12359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637"/>
                </a:lnTo>
              </a:path>
            </a:pathLst>
          </a:custGeom>
          <a:ln w="4870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8823505" y="3016017"/>
            <a:ext cx="0" cy="125664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6857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8831815" y="3016017"/>
            <a:ext cx="0" cy="125664"/>
          </a:xfrm>
          <a:custGeom>
            <a:avLst/>
            <a:gdLst/>
            <a:ahLst/>
            <a:cxnLst/>
            <a:rect l="l" t="t" r="r" b="b"/>
            <a:pathLst>
              <a:path h="154304">
                <a:moveTo>
                  <a:pt x="0" y="0"/>
                </a:moveTo>
                <a:lnTo>
                  <a:pt x="0" y="153924"/>
                </a:lnTo>
              </a:path>
            </a:pathLst>
          </a:custGeom>
          <a:ln w="4763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8839342" y="3014775"/>
            <a:ext cx="0" cy="125147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162"/>
                </a:lnTo>
              </a:path>
            </a:pathLst>
          </a:custGeom>
          <a:ln w="4605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8847717" y="3014775"/>
            <a:ext cx="0" cy="125147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162"/>
                </a:lnTo>
              </a:path>
            </a:pathLst>
          </a:custGeom>
          <a:ln w="3175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8856084" y="3012914"/>
            <a:ext cx="0" cy="126698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4571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8864471" y="3011053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3175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8873770" y="3011053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3175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8881227" y="3009189"/>
            <a:ext cx="0" cy="130318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3175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8890535" y="3009188"/>
            <a:ext cx="0" cy="129284"/>
          </a:xfrm>
          <a:custGeom>
            <a:avLst/>
            <a:gdLst/>
            <a:ahLst/>
            <a:cxnLst/>
            <a:rect l="l" t="t" r="r" b="b"/>
            <a:pathLst>
              <a:path h="158750">
                <a:moveTo>
                  <a:pt x="0" y="0"/>
                </a:moveTo>
                <a:lnTo>
                  <a:pt x="0" y="158496"/>
                </a:lnTo>
              </a:path>
            </a:pathLst>
          </a:custGeom>
          <a:ln w="3175">
            <a:solidFill>
              <a:srgbClr val="806E5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8789065" y="3120890"/>
            <a:ext cx="91533" cy="132387"/>
          </a:xfrm>
          <a:custGeom>
            <a:avLst/>
            <a:gdLst/>
            <a:ahLst/>
            <a:cxnLst/>
            <a:rect l="l" t="t" r="r" b="b"/>
            <a:pathLst>
              <a:path w="112395" h="162560">
                <a:moveTo>
                  <a:pt x="112314" y="45711"/>
                </a:moveTo>
                <a:lnTo>
                  <a:pt x="112014" y="10668"/>
                </a:lnTo>
                <a:lnTo>
                  <a:pt x="112014" y="0"/>
                </a:lnTo>
                <a:lnTo>
                  <a:pt x="102870" y="92"/>
                </a:lnTo>
                <a:lnTo>
                  <a:pt x="80567" y="996"/>
                </a:lnTo>
                <a:lnTo>
                  <a:pt x="54835" y="2593"/>
                </a:lnTo>
                <a:lnTo>
                  <a:pt x="31503" y="3932"/>
                </a:lnTo>
                <a:lnTo>
                  <a:pt x="6858" y="4572"/>
                </a:lnTo>
                <a:lnTo>
                  <a:pt x="0" y="4572"/>
                </a:lnTo>
                <a:lnTo>
                  <a:pt x="0" y="162306"/>
                </a:lnTo>
                <a:lnTo>
                  <a:pt x="6858" y="162306"/>
                </a:lnTo>
                <a:lnTo>
                  <a:pt x="30718" y="160237"/>
                </a:lnTo>
                <a:lnTo>
                  <a:pt x="56045" y="159852"/>
                </a:lnTo>
                <a:lnTo>
                  <a:pt x="78967" y="159573"/>
                </a:lnTo>
                <a:lnTo>
                  <a:pt x="102870" y="157734"/>
                </a:lnTo>
                <a:lnTo>
                  <a:pt x="109728" y="157734"/>
                </a:lnTo>
                <a:lnTo>
                  <a:pt x="109728" y="147828"/>
                </a:lnTo>
                <a:lnTo>
                  <a:pt x="110113" y="113398"/>
                </a:lnTo>
                <a:lnTo>
                  <a:pt x="112314" y="45711"/>
                </a:lnTo>
                <a:close/>
              </a:path>
            </a:pathLst>
          </a:custGeom>
          <a:solidFill>
            <a:srgbClr val="8C7A6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8789065" y="3127718"/>
            <a:ext cx="91533" cy="125664"/>
          </a:xfrm>
          <a:custGeom>
            <a:avLst/>
            <a:gdLst/>
            <a:ahLst/>
            <a:cxnLst/>
            <a:rect l="l" t="t" r="r" b="b"/>
            <a:pathLst>
              <a:path w="112395" h="154304">
                <a:moveTo>
                  <a:pt x="112308" y="44043"/>
                </a:moveTo>
                <a:lnTo>
                  <a:pt x="112014" y="10668"/>
                </a:lnTo>
                <a:lnTo>
                  <a:pt x="112014" y="0"/>
                </a:lnTo>
                <a:lnTo>
                  <a:pt x="105155" y="0"/>
                </a:lnTo>
                <a:lnTo>
                  <a:pt x="80731" y="2093"/>
                </a:lnTo>
                <a:lnTo>
                  <a:pt x="54835" y="3326"/>
                </a:lnTo>
                <a:lnTo>
                  <a:pt x="31425" y="4338"/>
                </a:lnTo>
                <a:lnTo>
                  <a:pt x="6858" y="6096"/>
                </a:lnTo>
                <a:lnTo>
                  <a:pt x="0" y="6096"/>
                </a:lnTo>
                <a:lnTo>
                  <a:pt x="0" y="153924"/>
                </a:lnTo>
                <a:lnTo>
                  <a:pt x="6858" y="153924"/>
                </a:lnTo>
                <a:lnTo>
                  <a:pt x="30718" y="151855"/>
                </a:lnTo>
                <a:lnTo>
                  <a:pt x="56102" y="151470"/>
                </a:lnTo>
                <a:lnTo>
                  <a:pt x="78967" y="151191"/>
                </a:lnTo>
                <a:lnTo>
                  <a:pt x="102870" y="149352"/>
                </a:lnTo>
                <a:lnTo>
                  <a:pt x="109728" y="149352"/>
                </a:lnTo>
                <a:lnTo>
                  <a:pt x="109728" y="140970"/>
                </a:lnTo>
                <a:lnTo>
                  <a:pt x="110097" y="108251"/>
                </a:lnTo>
                <a:lnTo>
                  <a:pt x="112308" y="44043"/>
                </a:lnTo>
                <a:close/>
              </a:path>
            </a:pathLst>
          </a:custGeom>
          <a:solidFill>
            <a:srgbClr val="2B1A0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8789065" y="3132682"/>
            <a:ext cx="91533" cy="10860"/>
          </a:xfrm>
          <a:custGeom>
            <a:avLst/>
            <a:gdLst/>
            <a:ahLst/>
            <a:cxnLst/>
            <a:rect l="l" t="t" r="r" b="b"/>
            <a:pathLst>
              <a:path w="112395" h="13335">
                <a:moveTo>
                  <a:pt x="112014" y="6858"/>
                </a:moveTo>
                <a:lnTo>
                  <a:pt x="112014" y="0"/>
                </a:lnTo>
                <a:lnTo>
                  <a:pt x="105155" y="0"/>
                </a:lnTo>
                <a:lnTo>
                  <a:pt x="80554" y="1432"/>
                </a:lnTo>
                <a:lnTo>
                  <a:pt x="56021" y="2707"/>
                </a:lnTo>
                <a:lnTo>
                  <a:pt x="31480" y="3771"/>
                </a:lnTo>
                <a:lnTo>
                  <a:pt x="6858" y="4572"/>
                </a:lnTo>
                <a:lnTo>
                  <a:pt x="0" y="4572"/>
                </a:lnTo>
                <a:lnTo>
                  <a:pt x="0" y="12954"/>
                </a:lnTo>
                <a:lnTo>
                  <a:pt x="6858" y="10668"/>
                </a:lnTo>
                <a:lnTo>
                  <a:pt x="31482" y="10160"/>
                </a:lnTo>
                <a:lnTo>
                  <a:pt x="56073" y="9165"/>
                </a:lnTo>
                <a:lnTo>
                  <a:pt x="80631" y="7969"/>
                </a:lnTo>
                <a:lnTo>
                  <a:pt x="105155" y="6858"/>
                </a:lnTo>
                <a:lnTo>
                  <a:pt x="112014" y="6858"/>
                </a:lnTo>
                <a:close/>
              </a:path>
            </a:pathLst>
          </a:custGeom>
          <a:solidFill>
            <a:srgbClr val="8C7A6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8789065" y="3141371"/>
            <a:ext cx="91533" cy="10860"/>
          </a:xfrm>
          <a:custGeom>
            <a:avLst/>
            <a:gdLst/>
            <a:ahLst/>
            <a:cxnLst/>
            <a:rect l="l" t="t" r="r" b="b"/>
            <a:pathLst>
              <a:path w="112395" h="13335">
                <a:moveTo>
                  <a:pt x="112014" y="8382"/>
                </a:moveTo>
                <a:lnTo>
                  <a:pt x="112014" y="0"/>
                </a:lnTo>
                <a:lnTo>
                  <a:pt x="105155" y="0"/>
                </a:lnTo>
                <a:lnTo>
                  <a:pt x="80727" y="2518"/>
                </a:lnTo>
                <a:lnTo>
                  <a:pt x="55859" y="3636"/>
                </a:lnTo>
                <a:lnTo>
                  <a:pt x="31343" y="4639"/>
                </a:lnTo>
                <a:lnTo>
                  <a:pt x="6858" y="6858"/>
                </a:lnTo>
                <a:lnTo>
                  <a:pt x="0" y="6858"/>
                </a:lnTo>
                <a:lnTo>
                  <a:pt x="0" y="12954"/>
                </a:lnTo>
                <a:lnTo>
                  <a:pt x="6858" y="12954"/>
                </a:lnTo>
                <a:lnTo>
                  <a:pt x="30516" y="11148"/>
                </a:lnTo>
                <a:lnTo>
                  <a:pt x="56045" y="9751"/>
                </a:lnTo>
                <a:lnTo>
                  <a:pt x="81276" y="8823"/>
                </a:lnTo>
                <a:lnTo>
                  <a:pt x="105155" y="8382"/>
                </a:lnTo>
                <a:lnTo>
                  <a:pt x="112014" y="8382"/>
                </a:lnTo>
                <a:close/>
              </a:path>
            </a:pathLst>
          </a:custGeom>
          <a:solidFill>
            <a:srgbClr val="8C7A6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8789065" y="3156263"/>
            <a:ext cx="91533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014" y="0"/>
                </a:lnTo>
              </a:path>
            </a:pathLst>
          </a:custGeom>
          <a:ln w="10668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8789065" y="3164640"/>
            <a:ext cx="91533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014" y="0"/>
                </a:lnTo>
              </a:path>
            </a:pathLst>
          </a:custGeom>
          <a:ln w="9906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8789065" y="3168675"/>
            <a:ext cx="91533" cy="10860"/>
          </a:xfrm>
          <a:custGeom>
            <a:avLst/>
            <a:gdLst/>
            <a:ahLst/>
            <a:cxnLst/>
            <a:rect l="l" t="t" r="r" b="b"/>
            <a:pathLst>
              <a:path w="112395" h="13335">
                <a:moveTo>
                  <a:pt x="112014" y="6858"/>
                </a:moveTo>
                <a:lnTo>
                  <a:pt x="112014" y="0"/>
                </a:lnTo>
                <a:lnTo>
                  <a:pt x="105155" y="0"/>
                </a:lnTo>
                <a:lnTo>
                  <a:pt x="81320" y="1718"/>
                </a:lnTo>
                <a:lnTo>
                  <a:pt x="56092" y="3105"/>
                </a:lnTo>
                <a:lnTo>
                  <a:pt x="30821" y="4082"/>
                </a:lnTo>
                <a:lnTo>
                  <a:pt x="6858" y="4572"/>
                </a:lnTo>
                <a:lnTo>
                  <a:pt x="0" y="4572"/>
                </a:lnTo>
                <a:lnTo>
                  <a:pt x="0" y="12954"/>
                </a:lnTo>
                <a:lnTo>
                  <a:pt x="6858" y="10668"/>
                </a:lnTo>
                <a:lnTo>
                  <a:pt x="54864" y="10668"/>
                </a:lnTo>
                <a:lnTo>
                  <a:pt x="61722" y="9144"/>
                </a:lnTo>
                <a:lnTo>
                  <a:pt x="98298" y="9144"/>
                </a:lnTo>
                <a:lnTo>
                  <a:pt x="105155" y="6858"/>
                </a:lnTo>
                <a:lnTo>
                  <a:pt x="112014" y="6858"/>
                </a:lnTo>
                <a:close/>
              </a:path>
            </a:pathLst>
          </a:custGeom>
          <a:solidFill>
            <a:srgbClr val="8C7A6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8789065" y="3183561"/>
            <a:ext cx="91533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014" y="0"/>
                </a:lnTo>
              </a:path>
            </a:pathLst>
          </a:custGeom>
          <a:ln w="10684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8789065" y="3192254"/>
            <a:ext cx="91533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014" y="0"/>
                </a:lnTo>
              </a:path>
            </a:pathLst>
          </a:custGeom>
          <a:ln w="10668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8789065" y="3200943"/>
            <a:ext cx="8946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10668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8789065" y="3209372"/>
            <a:ext cx="8946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10034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8789065" y="3218583"/>
            <a:ext cx="8946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27" y="0"/>
                </a:lnTo>
              </a:path>
            </a:pathLst>
          </a:custGeom>
          <a:ln w="8848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8789064" y="3228247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80" y="0"/>
                </a:lnTo>
              </a:path>
            </a:pathLst>
          </a:custGeom>
          <a:ln w="10668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8789064" y="3236935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80" y="0"/>
                </a:lnTo>
              </a:path>
            </a:pathLst>
          </a:custGeom>
          <a:ln w="10668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8789064" y="3245233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80" y="0"/>
                </a:lnTo>
              </a:path>
            </a:pathLst>
          </a:custGeom>
          <a:ln w="10100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8795590" y="3124617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3175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8804049" y="3124617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4772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8812345" y="3124616"/>
            <a:ext cx="0" cy="126698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3175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8821653" y="3124616"/>
            <a:ext cx="0" cy="126698"/>
          </a:xfrm>
          <a:custGeom>
            <a:avLst/>
            <a:gdLst/>
            <a:ahLst/>
            <a:cxnLst/>
            <a:rect l="l" t="t" r="r" b="b"/>
            <a:pathLst>
              <a:path h="155575">
                <a:moveTo>
                  <a:pt x="0" y="0"/>
                </a:moveTo>
                <a:lnTo>
                  <a:pt x="0" y="155448"/>
                </a:lnTo>
              </a:path>
            </a:pathLst>
          </a:custGeom>
          <a:ln w="3175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8829203" y="3122755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3175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8830237" y="3143237"/>
            <a:ext cx="1034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50309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8838409" y="3122755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3175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8846813" y="3122755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4638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8856077" y="3122755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4982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8865393" y="3120893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4571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8872839" y="3120893"/>
            <a:ext cx="0" cy="128767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0" y="157734"/>
                </a:lnTo>
              </a:path>
            </a:pathLst>
          </a:custGeom>
          <a:ln w="4571">
            <a:solidFill>
              <a:srgbClr val="8C7A6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8878437" y="3120890"/>
            <a:ext cx="85845" cy="132387"/>
          </a:xfrm>
          <a:custGeom>
            <a:avLst/>
            <a:gdLst/>
            <a:ahLst/>
            <a:cxnLst/>
            <a:rect l="l" t="t" r="r" b="b"/>
            <a:pathLst>
              <a:path w="105409" h="162560">
                <a:moveTo>
                  <a:pt x="105155" y="162306"/>
                </a:moveTo>
                <a:lnTo>
                  <a:pt x="105155" y="4571"/>
                </a:lnTo>
                <a:lnTo>
                  <a:pt x="98298" y="4571"/>
                </a:lnTo>
                <a:lnTo>
                  <a:pt x="75830" y="4059"/>
                </a:lnTo>
                <a:lnTo>
                  <a:pt x="29325" y="491"/>
                </a:lnTo>
                <a:lnTo>
                  <a:pt x="6858" y="0"/>
                </a:lnTo>
                <a:lnTo>
                  <a:pt x="0" y="0"/>
                </a:lnTo>
                <a:lnTo>
                  <a:pt x="0" y="160020"/>
                </a:lnTo>
                <a:lnTo>
                  <a:pt x="98298" y="160020"/>
                </a:lnTo>
                <a:lnTo>
                  <a:pt x="105155" y="162306"/>
                </a:lnTo>
                <a:close/>
              </a:path>
            </a:pathLst>
          </a:custGeom>
          <a:solidFill>
            <a:srgbClr val="B3A18A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8878437" y="3127718"/>
            <a:ext cx="85845" cy="125664"/>
          </a:xfrm>
          <a:custGeom>
            <a:avLst/>
            <a:gdLst/>
            <a:ahLst/>
            <a:cxnLst/>
            <a:rect l="l" t="t" r="r" b="b"/>
            <a:pathLst>
              <a:path w="105409" h="154304">
                <a:moveTo>
                  <a:pt x="105155" y="153924"/>
                </a:moveTo>
                <a:lnTo>
                  <a:pt x="105155" y="6095"/>
                </a:lnTo>
                <a:lnTo>
                  <a:pt x="98298" y="4571"/>
                </a:lnTo>
                <a:lnTo>
                  <a:pt x="75798" y="4250"/>
                </a:lnTo>
                <a:lnTo>
                  <a:pt x="52587" y="3009"/>
                </a:lnTo>
                <a:lnTo>
                  <a:pt x="29371" y="1407"/>
                </a:lnTo>
                <a:lnTo>
                  <a:pt x="6858" y="0"/>
                </a:lnTo>
                <a:lnTo>
                  <a:pt x="0" y="0"/>
                </a:lnTo>
                <a:lnTo>
                  <a:pt x="0" y="151638"/>
                </a:lnTo>
                <a:lnTo>
                  <a:pt x="98298" y="151638"/>
                </a:lnTo>
                <a:lnTo>
                  <a:pt x="105155" y="153924"/>
                </a:lnTo>
                <a:close/>
              </a:path>
            </a:pathLst>
          </a:custGeom>
          <a:solidFill>
            <a:srgbClr val="524029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8878437" y="3132684"/>
            <a:ext cx="85845" cy="8791"/>
          </a:xfrm>
          <a:custGeom>
            <a:avLst/>
            <a:gdLst/>
            <a:ahLst/>
            <a:cxnLst/>
            <a:rect l="l" t="t" r="r" b="b"/>
            <a:pathLst>
              <a:path w="105409" h="10795">
                <a:moveTo>
                  <a:pt x="105155" y="10667"/>
                </a:moveTo>
                <a:lnTo>
                  <a:pt x="105155" y="4571"/>
                </a:lnTo>
                <a:lnTo>
                  <a:pt x="98298" y="4571"/>
                </a:lnTo>
                <a:lnTo>
                  <a:pt x="75377" y="3475"/>
                </a:lnTo>
                <a:lnTo>
                  <a:pt x="29678" y="1067"/>
                </a:lnTo>
                <a:lnTo>
                  <a:pt x="6858" y="0"/>
                </a:lnTo>
                <a:lnTo>
                  <a:pt x="0" y="0"/>
                </a:lnTo>
                <a:lnTo>
                  <a:pt x="0" y="6858"/>
                </a:lnTo>
                <a:lnTo>
                  <a:pt x="6858" y="6858"/>
                </a:lnTo>
                <a:lnTo>
                  <a:pt x="29709" y="7714"/>
                </a:lnTo>
                <a:lnTo>
                  <a:pt x="52801" y="9105"/>
                </a:lnTo>
                <a:lnTo>
                  <a:pt x="75782" y="10326"/>
                </a:lnTo>
                <a:lnTo>
                  <a:pt x="98298" y="10667"/>
                </a:lnTo>
                <a:lnTo>
                  <a:pt x="105155" y="10667"/>
                </a:lnTo>
                <a:close/>
              </a:path>
            </a:pathLst>
          </a:custGeom>
          <a:solidFill>
            <a:srgbClr val="B3A18A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8878437" y="3141371"/>
            <a:ext cx="85845" cy="10860"/>
          </a:xfrm>
          <a:custGeom>
            <a:avLst/>
            <a:gdLst/>
            <a:ahLst/>
            <a:cxnLst/>
            <a:rect l="l" t="t" r="r" b="b"/>
            <a:pathLst>
              <a:path w="105409" h="13335">
                <a:moveTo>
                  <a:pt x="105155" y="12953"/>
                </a:moveTo>
                <a:lnTo>
                  <a:pt x="105155" y="6857"/>
                </a:lnTo>
                <a:lnTo>
                  <a:pt x="98298" y="4571"/>
                </a:lnTo>
                <a:lnTo>
                  <a:pt x="75818" y="4094"/>
                </a:lnTo>
                <a:lnTo>
                  <a:pt x="52420" y="3157"/>
                </a:lnTo>
                <a:lnTo>
                  <a:pt x="28826" y="1773"/>
                </a:lnTo>
                <a:lnTo>
                  <a:pt x="6858" y="0"/>
                </a:lnTo>
                <a:lnTo>
                  <a:pt x="0" y="0"/>
                </a:lnTo>
                <a:lnTo>
                  <a:pt x="0" y="6858"/>
                </a:lnTo>
                <a:lnTo>
                  <a:pt x="6858" y="6858"/>
                </a:lnTo>
                <a:lnTo>
                  <a:pt x="29501" y="8244"/>
                </a:lnTo>
                <a:lnTo>
                  <a:pt x="52687" y="9558"/>
                </a:lnTo>
                <a:lnTo>
                  <a:pt x="76093" y="10476"/>
                </a:lnTo>
                <a:lnTo>
                  <a:pt x="98298" y="10667"/>
                </a:lnTo>
                <a:lnTo>
                  <a:pt x="105155" y="12953"/>
                </a:lnTo>
                <a:close/>
              </a:path>
            </a:pathLst>
          </a:custGeom>
          <a:solidFill>
            <a:srgbClr val="B3A18A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8878437" y="3151921"/>
            <a:ext cx="85845" cy="8791"/>
          </a:xfrm>
          <a:custGeom>
            <a:avLst/>
            <a:gdLst/>
            <a:ahLst/>
            <a:cxnLst/>
            <a:rect l="l" t="t" r="r" b="b"/>
            <a:pathLst>
              <a:path w="105409" h="10795">
                <a:moveTo>
                  <a:pt x="105155" y="10667"/>
                </a:moveTo>
                <a:lnTo>
                  <a:pt x="105155" y="3809"/>
                </a:lnTo>
                <a:lnTo>
                  <a:pt x="98298" y="2285"/>
                </a:lnTo>
                <a:lnTo>
                  <a:pt x="74359" y="2446"/>
                </a:lnTo>
                <a:lnTo>
                  <a:pt x="52273" y="1285"/>
                </a:lnTo>
                <a:lnTo>
                  <a:pt x="30339" y="53"/>
                </a:lnTo>
                <a:lnTo>
                  <a:pt x="0" y="0"/>
                </a:lnTo>
                <a:lnTo>
                  <a:pt x="0" y="6096"/>
                </a:lnTo>
                <a:lnTo>
                  <a:pt x="6858" y="6095"/>
                </a:lnTo>
                <a:lnTo>
                  <a:pt x="29026" y="6560"/>
                </a:lnTo>
                <a:lnTo>
                  <a:pt x="52773" y="7496"/>
                </a:lnTo>
                <a:lnTo>
                  <a:pt x="76422" y="8874"/>
                </a:lnTo>
                <a:lnTo>
                  <a:pt x="98298" y="10667"/>
                </a:lnTo>
                <a:lnTo>
                  <a:pt x="105155" y="10667"/>
                </a:lnTo>
                <a:close/>
              </a:path>
            </a:pathLst>
          </a:custGeom>
          <a:solidFill>
            <a:srgbClr val="B3A18A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8878437" y="3164640"/>
            <a:ext cx="85845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9905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8878437" y="3168673"/>
            <a:ext cx="85845" cy="9309"/>
          </a:xfrm>
          <a:custGeom>
            <a:avLst/>
            <a:gdLst/>
            <a:ahLst/>
            <a:cxnLst/>
            <a:rect l="l" t="t" r="r" b="b"/>
            <a:pathLst>
              <a:path w="105409" h="11429">
                <a:moveTo>
                  <a:pt x="105155" y="10667"/>
                </a:moveTo>
                <a:lnTo>
                  <a:pt x="105155" y="4571"/>
                </a:lnTo>
                <a:lnTo>
                  <a:pt x="98298" y="4571"/>
                </a:lnTo>
                <a:lnTo>
                  <a:pt x="75457" y="3184"/>
                </a:lnTo>
                <a:lnTo>
                  <a:pt x="52506" y="2633"/>
                </a:lnTo>
                <a:lnTo>
                  <a:pt x="29591" y="1909"/>
                </a:lnTo>
                <a:lnTo>
                  <a:pt x="6858" y="0"/>
                </a:lnTo>
                <a:lnTo>
                  <a:pt x="0" y="0"/>
                </a:lnTo>
                <a:lnTo>
                  <a:pt x="0" y="6858"/>
                </a:lnTo>
                <a:lnTo>
                  <a:pt x="6858" y="6858"/>
                </a:lnTo>
                <a:lnTo>
                  <a:pt x="13716" y="9143"/>
                </a:lnTo>
                <a:lnTo>
                  <a:pt x="59436" y="9143"/>
                </a:lnTo>
                <a:lnTo>
                  <a:pt x="67497" y="9648"/>
                </a:lnTo>
                <a:lnTo>
                  <a:pt x="74828" y="10358"/>
                </a:lnTo>
                <a:lnTo>
                  <a:pt x="82463" y="10842"/>
                </a:lnTo>
                <a:lnTo>
                  <a:pt x="91440" y="10667"/>
                </a:lnTo>
                <a:lnTo>
                  <a:pt x="105155" y="10667"/>
                </a:lnTo>
                <a:close/>
              </a:path>
            </a:pathLst>
          </a:custGeom>
          <a:solidFill>
            <a:srgbClr val="B3A18A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8878437" y="3182588"/>
            <a:ext cx="85845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8821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8878437" y="3191436"/>
            <a:ext cx="85845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8657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8878437" y="3196602"/>
            <a:ext cx="85845" cy="8791"/>
          </a:xfrm>
          <a:custGeom>
            <a:avLst/>
            <a:gdLst/>
            <a:ahLst/>
            <a:cxnLst/>
            <a:rect l="l" t="t" r="r" b="b"/>
            <a:pathLst>
              <a:path w="105409" h="10795">
                <a:moveTo>
                  <a:pt x="105155" y="10667"/>
                </a:moveTo>
                <a:lnTo>
                  <a:pt x="105155" y="3809"/>
                </a:lnTo>
                <a:lnTo>
                  <a:pt x="98298" y="1523"/>
                </a:lnTo>
                <a:lnTo>
                  <a:pt x="51492" y="1538"/>
                </a:lnTo>
                <a:lnTo>
                  <a:pt x="29971" y="1154"/>
                </a:lnTo>
                <a:lnTo>
                  <a:pt x="6858" y="0"/>
                </a:lnTo>
                <a:lnTo>
                  <a:pt x="0" y="0"/>
                </a:lnTo>
                <a:lnTo>
                  <a:pt x="0" y="6096"/>
                </a:lnTo>
                <a:lnTo>
                  <a:pt x="6858" y="6095"/>
                </a:lnTo>
                <a:lnTo>
                  <a:pt x="27071" y="8389"/>
                </a:lnTo>
                <a:lnTo>
                  <a:pt x="51492" y="8639"/>
                </a:lnTo>
                <a:lnTo>
                  <a:pt x="76455" y="8189"/>
                </a:lnTo>
                <a:lnTo>
                  <a:pt x="98298" y="8381"/>
                </a:lnTo>
                <a:lnTo>
                  <a:pt x="105155" y="10667"/>
                </a:lnTo>
                <a:close/>
              </a:path>
            </a:pathLst>
          </a:custGeom>
          <a:solidFill>
            <a:srgbClr val="B3A18A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8878437" y="3209941"/>
            <a:ext cx="85845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8382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8878437" y="3218581"/>
            <a:ext cx="85845" cy="0"/>
          </a:xfrm>
          <a:custGeom>
            <a:avLst/>
            <a:gdLst/>
            <a:ahLst/>
            <a:cxnLst/>
            <a:rect l="l" t="t" r="r" b="b"/>
            <a:pathLst>
              <a:path w="105409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8821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8884009" y="3120890"/>
            <a:ext cx="0" cy="8946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8"/>
                </a:lnTo>
              </a:path>
            </a:pathLst>
          </a:custGeom>
          <a:ln w="4572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8892397" y="3120890"/>
            <a:ext cx="0" cy="8946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8"/>
                </a:lnTo>
              </a:path>
            </a:pathLst>
          </a:custGeom>
          <a:ln w="3175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8901706" y="3120890"/>
            <a:ext cx="0" cy="8946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8"/>
                </a:lnTo>
              </a:path>
            </a:pathLst>
          </a:custGeom>
          <a:ln w="3175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8909153" y="3122755"/>
            <a:ext cx="0" cy="87913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42"/>
                </a:lnTo>
              </a:path>
            </a:pathLst>
          </a:custGeom>
          <a:ln w="3175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8918461" y="3122755"/>
            <a:ext cx="0" cy="87913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42"/>
                </a:lnTo>
              </a:path>
            </a:pathLst>
          </a:custGeom>
          <a:ln w="3175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8925908" y="3122755"/>
            <a:ext cx="0" cy="87913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442"/>
                </a:lnTo>
              </a:path>
            </a:pathLst>
          </a:custGeom>
          <a:ln w="3175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8934274" y="3124616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6"/>
                </a:lnTo>
              </a:path>
            </a:pathLst>
          </a:custGeom>
          <a:ln w="4572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8942663" y="3124616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6"/>
                </a:lnTo>
              </a:path>
            </a:pathLst>
          </a:custGeom>
          <a:ln w="3175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8950100" y="3124616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6"/>
                </a:lnTo>
              </a:path>
            </a:pathLst>
          </a:custGeom>
          <a:ln w="3175">
            <a:solidFill>
              <a:srgbClr val="B3A18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8895192" y="3009189"/>
            <a:ext cx="54299" cy="132387"/>
          </a:xfrm>
          <a:custGeom>
            <a:avLst/>
            <a:gdLst/>
            <a:ahLst/>
            <a:cxnLst/>
            <a:rect l="l" t="t" r="r" b="b"/>
            <a:pathLst>
              <a:path w="66675" h="162560">
                <a:moveTo>
                  <a:pt x="66294" y="162306"/>
                </a:moveTo>
                <a:lnTo>
                  <a:pt x="66294" y="6857"/>
                </a:lnTo>
                <a:lnTo>
                  <a:pt x="61722" y="4571"/>
                </a:lnTo>
                <a:lnTo>
                  <a:pt x="47788" y="4454"/>
                </a:lnTo>
                <a:lnTo>
                  <a:pt x="45937" y="2403"/>
                </a:lnTo>
                <a:lnTo>
                  <a:pt x="25146" y="2285"/>
                </a:lnTo>
                <a:lnTo>
                  <a:pt x="20574" y="0"/>
                </a:lnTo>
                <a:lnTo>
                  <a:pt x="0" y="0"/>
                </a:lnTo>
                <a:lnTo>
                  <a:pt x="0" y="160020"/>
                </a:lnTo>
                <a:lnTo>
                  <a:pt x="2286" y="160020"/>
                </a:lnTo>
                <a:lnTo>
                  <a:pt x="18993" y="159721"/>
                </a:lnTo>
                <a:lnTo>
                  <a:pt x="33037" y="160729"/>
                </a:lnTo>
                <a:lnTo>
                  <a:pt x="45937" y="161897"/>
                </a:lnTo>
                <a:lnTo>
                  <a:pt x="47788" y="161982"/>
                </a:lnTo>
                <a:lnTo>
                  <a:pt x="61722" y="162306"/>
                </a:lnTo>
                <a:lnTo>
                  <a:pt x="66294" y="162306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8895192" y="3016017"/>
            <a:ext cx="54299" cy="228574"/>
          </a:xfrm>
          <a:custGeom>
            <a:avLst/>
            <a:gdLst/>
            <a:ahLst/>
            <a:cxnLst/>
            <a:rect l="l" t="t" r="r" b="b"/>
            <a:pathLst>
              <a:path w="66675" h="280670">
                <a:moveTo>
                  <a:pt x="66294" y="280416"/>
                </a:moveTo>
                <a:lnTo>
                  <a:pt x="66294" y="6857"/>
                </a:lnTo>
                <a:lnTo>
                  <a:pt x="61722" y="6857"/>
                </a:lnTo>
                <a:lnTo>
                  <a:pt x="57150" y="4571"/>
                </a:lnTo>
                <a:lnTo>
                  <a:pt x="41148" y="4571"/>
                </a:lnTo>
                <a:lnTo>
                  <a:pt x="36576" y="2285"/>
                </a:lnTo>
                <a:lnTo>
                  <a:pt x="27432" y="2285"/>
                </a:lnTo>
                <a:lnTo>
                  <a:pt x="20188" y="2155"/>
                </a:lnTo>
                <a:lnTo>
                  <a:pt x="18268" y="1100"/>
                </a:lnTo>
                <a:lnTo>
                  <a:pt x="15787" y="66"/>
                </a:lnTo>
                <a:lnTo>
                  <a:pt x="0" y="0"/>
                </a:lnTo>
                <a:lnTo>
                  <a:pt x="0" y="280416"/>
                </a:lnTo>
                <a:lnTo>
                  <a:pt x="66294" y="280416"/>
                </a:lnTo>
                <a:close/>
              </a:path>
            </a:pathLst>
          </a:custGeom>
          <a:solidFill>
            <a:srgbClr val="5E4D3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8895192" y="3021600"/>
            <a:ext cx="54299" cy="10343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6294" y="12191"/>
                </a:moveTo>
                <a:lnTo>
                  <a:pt x="66294" y="6095"/>
                </a:lnTo>
                <a:lnTo>
                  <a:pt x="61722" y="3809"/>
                </a:lnTo>
                <a:lnTo>
                  <a:pt x="57150" y="3809"/>
                </a:lnTo>
                <a:lnTo>
                  <a:pt x="49472" y="4005"/>
                </a:lnTo>
                <a:lnTo>
                  <a:pt x="45343" y="3405"/>
                </a:lnTo>
                <a:lnTo>
                  <a:pt x="41974" y="2625"/>
                </a:lnTo>
                <a:lnTo>
                  <a:pt x="36576" y="2285"/>
                </a:lnTo>
                <a:lnTo>
                  <a:pt x="25146" y="2285"/>
                </a:lnTo>
                <a:lnTo>
                  <a:pt x="20574" y="0"/>
                </a:lnTo>
                <a:lnTo>
                  <a:pt x="0" y="0"/>
                </a:lnTo>
                <a:lnTo>
                  <a:pt x="0" y="6096"/>
                </a:lnTo>
                <a:lnTo>
                  <a:pt x="2286" y="6096"/>
                </a:lnTo>
                <a:lnTo>
                  <a:pt x="16669" y="7371"/>
                </a:lnTo>
                <a:lnTo>
                  <a:pt x="32023" y="9058"/>
                </a:lnTo>
                <a:lnTo>
                  <a:pt x="47366" y="10407"/>
                </a:lnTo>
                <a:lnTo>
                  <a:pt x="61722" y="10667"/>
                </a:lnTo>
                <a:lnTo>
                  <a:pt x="66294" y="1219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8895192" y="3030289"/>
            <a:ext cx="54299" cy="10343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6294" y="12191"/>
                </a:moveTo>
                <a:lnTo>
                  <a:pt x="66294" y="6095"/>
                </a:lnTo>
                <a:lnTo>
                  <a:pt x="61722" y="6095"/>
                </a:lnTo>
                <a:lnTo>
                  <a:pt x="57150" y="3809"/>
                </a:lnTo>
                <a:lnTo>
                  <a:pt x="41148" y="3809"/>
                </a:lnTo>
                <a:lnTo>
                  <a:pt x="36576" y="1523"/>
                </a:lnTo>
                <a:lnTo>
                  <a:pt x="27432" y="1523"/>
                </a:lnTo>
                <a:lnTo>
                  <a:pt x="19713" y="1689"/>
                </a:lnTo>
                <a:lnTo>
                  <a:pt x="15449" y="1076"/>
                </a:lnTo>
                <a:lnTo>
                  <a:pt x="12033" y="305"/>
                </a:lnTo>
                <a:lnTo>
                  <a:pt x="6858" y="0"/>
                </a:lnTo>
                <a:lnTo>
                  <a:pt x="0" y="0"/>
                </a:lnTo>
                <a:lnTo>
                  <a:pt x="0" y="6096"/>
                </a:lnTo>
                <a:lnTo>
                  <a:pt x="6858" y="6095"/>
                </a:lnTo>
                <a:lnTo>
                  <a:pt x="11430" y="8382"/>
                </a:lnTo>
                <a:lnTo>
                  <a:pt x="32004" y="8381"/>
                </a:lnTo>
                <a:lnTo>
                  <a:pt x="36576" y="9905"/>
                </a:lnTo>
                <a:lnTo>
                  <a:pt x="57150" y="9905"/>
                </a:lnTo>
                <a:lnTo>
                  <a:pt x="61722" y="12191"/>
                </a:lnTo>
                <a:lnTo>
                  <a:pt x="66294" y="1219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8895192" y="3038358"/>
            <a:ext cx="54299" cy="10860"/>
          </a:xfrm>
          <a:custGeom>
            <a:avLst/>
            <a:gdLst/>
            <a:ahLst/>
            <a:cxnLst/>
            <a:rect l="l" t="t" r="r" b="b"/>
            <a:pathLst>
              <a:path w="66675" h="13335">
                <a:moveTo>
                  <a:pt x="66294" y="12953"/>
                </a:moveTo>
                <a:lnTo>
                  <a:pt x="66294" y="6857"/>
                </a:lnTo>
                <a:lnTo>
                  <a:pt x="57150" y="6857"/>
                </a:lnTo>
                <a:lnTo>
                  <a:pt x="52577" y="4571"/>
                </a:lnTo>
                <a:lnTo>
                  <a:pt x="32004" y="4571"/>
                </a:lnTo>
                <a:lnTo>
                  <a:pt x="27432" y="2285"/>
                </a:lnTo>
                <a:lnTo>
                  <a:pt x="11430" y="2285"/>
                </a:lnTo>
                <a:lnTo>
                  <a:pt x="6858" y="0"/>
                </a:lnTo>
                <a:lnTo>
                  <a:pt x="0" y="0"/>
                </a:lnTo>
                <a:lnTo>
                  <a:pt x="0" y="6858"/>
                </a:lnTo>
                <a:lnTo>
                  <a:pt x="2286" y="6858"/>
                </a:lnTo>
                <a:lnTo>
                  <a:pt x="6858" y="8382"/>
                </a:lnTo>
                <a:lnTo>
                  <a:pt x="25146" y="8381"/>
                </a:lnTo>
                <a:lnTo>
                  <a:pt x="27432" y="10667"/>
                </a:lnTo>
                <a:lnTo>
                  <a:pt x="46214" y="10601"/>
                </a:lnTo>
                <a:lnTo>
                  <a:pt x="49696" y="11587"/>
                </a:lnTo>
                <a:lnTo>
                  <a:pt x="51761" y="12684"/>
                </a:lnTo>
                <a:lnTo>
                  <a:pt x="57150" y="12953"/>
                </a:lnTo>
                <a:lnTo>
                  <a:pt x="66294" y="12953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8895192" y="3048908"/>
            <a:ext cx="54299" cy="8791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294" y="10667"/>
                </a:moveTo>
                <a:lnTo>
                  <a:pt x="66294" y="4571"/>
                </a:lnTo>
                <a:lnTo>
                  <a:pt x="47788" y="4454"/>
                </a:lnTo>
                <a:lnTo>
                  <a:pt x="45937" y="2403"/>
                </a:lnTo>
                <a:lnTo>
                  <a:pt x="25146" y="2285"/>
                </a:lnTo>
                <a:lnTo>
                  <a:pt x="20574" y="0"/>
                </a:lnTo>
                <a:lnTo>
                  <a:pt x="0" y="0"/>
                </a:lnTo>
                <a:lnTo>
                  <a:pt x="0" y="6096"/>
                </a:lnTo>
                <a:lnTo>
                  <a:pt x="20574" y="6095"/>
                </a:lnTo>
                <a:lnTo>
                  <a:pt x="25146" y="8381"/>
                </a:lnTo>
                <a:lnTo>
                  <a:pt x="45937" y="8499"/>
                </a:lnTo>
                <a:lnTo>
                  <a:pt x="47788" y="10550"/>
                </a:lnTo>
                <a:lnTo>
                  <a:pt x="66294" y="10667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8895192" y="3057595"/>
            <a:ext cx="54299" cy="8791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294" y="10667"/>
                </a:moveTo>
                <a:lnTo>
                  <a:pt x="66294" y="3809"/>
                </a:lnTo>
                <a:lnTo>
                  <a:pt x="61722" y="3809"/>
                </a:lnTo>
                <a:lnTo>
                  <a:pt x="46812" y="3200"/>
                </a:lnTo>
                <a:lnTo>
                  <a:pt x="31975" y="2200"/>
                </a:lnTo>
                <a:lnTo>
                  <a:pt x="16669" y="1018"/>
                </a:lnTo>
                <a:lnTo>
                  <a:pt x="2286" y="0"/>
                </a:lnTo>
                <a:lnTo>
                  <a:pt x="0" y="0"/>
                </a:lnTo>
                <a:lnTo>
                  <a:pt x="0" y="6096"/>
                </a:lnTo>
                <a:lnTo>
                  <a:pt x="2286" y="6096"/>
                </a:lnTo>
                <a:lnTo>
                  <a:pt x="17152" y="7424"/>
                </a:lnTo>
                <a:lnTo>
                  <a:pt x="32023" y="9058"/>
                </a:lnTo>
                <a:lnTo>
                  <a:pt x="47366" y="10407"/>
                </a:lnTo>
                <a:lnTo>
                  <a:pt x="61722" y="10667"/>
                </a:lnTo>
                <a:lnTo>
                  <a:pt x="66294" y="10667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8895192" y="3066281"/>
            <a:ext cx="54299" cy="10343"/>
          </a:xfrm>
          <a:custGeom>
            <a:avLst/>
            <a:gdLst/>
            <a:ahLst/>
            <a:cxnLst/>
            <a:rect l="l" t="t" r="r" b="b"/>
            <a:pathLst>
              <a:path w="66675" h="12700">
                <a:moveTo>
                  <a:pt x="66294" y="12191"/>
                </a:moveTo>
                <a:lnTo>
                  <a:pt x="66294" y="6095"/>
                </a:lnTo>
                <a:lnTo>
                  <a:pt x="61722" y="3809"/>
                </a:lnTo>
                <a:lnTo>
                  <a:pt x="46666" y="3807"/>
                </a:lnTo>
                <a:lnTo>
                  <a:pt x="31927" y="2486"/>
                </a:lnTo>
                <a:lnTo>
                  <a:pt x="17227" y="873"/>
                </a:lnTo>
                <a:lnTo>
                  <a:pt x="2286" y="0"/>
                </a:lnTo>
                <a:lnTo>
                  <a:pt x="0" y="0"/>
                </a:lnTo>
                <a:lnTo>
                  <a:pt x="0" y="6096"/>
                </a:lnTo>
                <a:lnTo>
                  <a:pt x="2286" y="6096"/>
                </a:lnTo>
                <a:lnTo>
                  <a:pt x="6858" y="8382"/>
                </a:lnTo>
                <a:lnTo>
                  <a:pt x="27432" y="8381"/>
                </a:lnTo>
                <a:lnTo>
                  <a:pt x="31927" y="9880"/>
                </a:lnTo>
                <a:lnTo>
                  <a:pt x="57150" y="9905"/>
                </a:lnTo>
                <a:lnTo>
                  <a:pt x="61722" y="12191"/>
                </a:lnTo>
                <a:lnTo>
                  <a:pt x="66294" y="1219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8895192" y="3074349"/>
            <a:ext cx="54299" cy="10860"/>
          </a:xfrm>
          <a:custGeom>
            <a:avLst/>
            <a:gdLst/>
            <a:ahLst/>
            <a:cxnLst/>
            <a:rect l="l" t="t" r="r" b="b"/>
            <a:pathLst>
              <a:path w="66675" h="13335">
                <a:moveTo>
                  <a:pt x="66294" y="12953"/>
                </a:moveTo>
                <a:lnTo>
                  <a:pt x="66294" y="6857"/>
                </a:lnTo>
                <a:lnTo>
                  <a:pt x="61722" y="6857"/>
                </a:lnTo>
                <a:lnTo>
                  <a:pt x="57150" y="4571"/>
                </a:lnTo>
                <a:lnTo>
                  <a:pt x="32004" y="4571"/>
                </a:lnTo>
                <a:lnTo>
                  <a:pt x="27432" y="2285"/>
                </a:lnTo>
                <a:lnTo>
                  <a:pt x="2286" y="2286"/>
                </a:lnTo>
                <a:lnTo>
                  <a:pt x="0" y="0"/>
                </a:lnTo>
                <a:lnTo>
                  <a:pt x="0" y="9144"/>
                </a:lnTo>
                <a:lnTo>
                  <a:pt x="25146" y="9143"/>
                </a:lnTo>
                <a:lnTo>
                  <a:pt x="27432" y="10667"/>
                </a:lnTo>
                <a:lnTo>
                  <a:pt x="52577" y="10667"/>
                </a:lnTo>
                <a:lnTo>
                  <a:pt x="57150" y="12953"/>
                </a:lnTo>
                <a:lnTo>
                  <a:pt x="66294" y="12953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8895192" y="3084901"/>
            <a:ext cx="54299" cy="8791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294" y="10667"/>
                </a:moveTo>
                <a:lnTo>
                  <a:pt x="66294" y="4571"/>
                </a:lnTo>
                <a:lnTo>
                  <a:pt x="57150" y="4571"/>
                </a:lnTo>
                <a:lnTo>
                  <a:pt x="52577" y="2285"/>
                </a:lnTo>
                <a:lnTo>
                  <a:pt x="25146" y="2285"/>
                </a:lnTo>
                <a:lnTo>
                  <a:pt x="20574" y="0"/>
                </a:lnTo>
                <a:lnTo>
                  <a:pt x="0" y="0"/>
                </a:lnTo>
                <a:lnTo>
                  <a:pt x="0" y="6096"/>
                </a:lnTo>
                <a:lnTo>
                  <a:pt x="6858" y="6095"/>
                </a:lnTo>
                <a:lnTo>
                  <a:pt x="12212" y="6338"/>
                </a:lnTo>
                <a:lnTo>
                  <a:pt x="14030" y="7419"/>
                </a:lnTo>
                <a:lnTo>
                  <a:pt x="17405" y="8410"/>
                </a:lnTo>
                <a:lnTo>
                  <a:pt x="45937" y="8499"/>
                </a:lnTo>
                <a:lnTo>
                  <a:pt x="47788" y="10550"/>
                </a:lnTo>
                <a:lnTo>
                  <a:pt x="66294" y="10667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8895192" y="3093588"/>
            <a:ext cx="54299" cy="8791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294" y="10667"/>
                </a:moveTo>
                <a:lnTo>
                  <a:pt x="66294" y="3809"/>
                </a:lnTo>
                <a:lnTo>
                  <a:pt x="48734" y="3811"/>
                </a:lnTo>
                <a:lnTo>
                  <a:pt x="44991" y="2284"/>
                </a:lnTo>
                <a:lnTo>
                  <a:pt x="17405" y="2314"/>
                </a:lnTo>
                <a:lnTo>
                  <a:pt x="14030" y="1323"/>
                </a:lnTo>
                <a:lnTo>
                  <a:pt x="12212" y="242"/>
                </a:lnTo>
                <a:lnTo>
                  <a:pt x="6858" y="0"/>
                </a:lnTo>
                <a:lnTo>
                  <a:pt x="0" y="0"/>
                </a:lnTo>
                <a:lnTo>
                  <a:pt x="0" y="6096"/>
                </a:lnTo>
                <a:lnTo>
                  <a:pt x="2286" y="6096"/>
                </a:lnTo>
                <a:lnTo>
                  <a:pt x="6858" y="8382"/>
                </a:lnTo>
                <a:lnTo>
                  <a:pt x="36576" y="8381"/>
                </a:lnTo>
                <a:lnTo>
                  <a:pt x="41148" y="10667"/>
                </a:lnTo>
                <a:lnTo>
                  <a:pt x="66294" y="10667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8895192" y="3103272"/>
            <a:ext cx="54299" cy="9309"/>
          </a:xfrm>
          <a:custGeom>
            <a:avLst/>
            <a:gdLst/>
            <a:ahLst/>
            <a:cxnLst/>
            <a:rect l="l" t="t" r="r" b="b"/>
            <a:pathLst>
              <a:path w="66675" h="11429">
                <a:moveTo>
                  <a:pt x="66294" y="10966"/>
                </a:moveTo>
                <a:lnTo>
                  <a:pt x="66294" y="2584"/>
                </a:lnTo>
                <a:lnTo>
                  <a:pt x="61722" y="2584"/>
                </a:lnTo>
                <a:lnTo>
                  <a:pt x="46564" y="2232"/>
                </a:lnTo>
                <a:lnTo>
                  <a:pt x="33037" y="1007"/>
                </a:lnTo>
                <a:lnTo>
                  <a:pt x="18993" y="0"/>
                </a:lnTo>
                <a:lnTo>
                  <a:pt x="2286" y="298"/>
                </a:lnTo>
                <a:lnTo>
                  <a:pt x="0" y="298"/>
                </a:lnTo>
                <a:lnTo>
                  <a:pt x="0" y="7156"/>
                </a:lnTo>
                <a:lnTo>
                  <a:pt x="18993" y="7233"/>
                </a:lnTo>
                <a:lnTo>
                  <a:pt x="33037" y="8050"/>
                </a:lnTo>
                <a:lnTo>
                  <a:pt x="46134" y="8781"/>
                </a:lnTo>
                <a:lnTo>
                  <a:pt x="61722" y="8680"/>
                </a:lnTo>
                <a:lnTo>
                  <a:pt x="66294" y="10966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8895192" y="3112205"/>
            <a:ext cx="54299" cy="8791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294" y="10667"/>
                </a:moveTo>
                <a:lnTo>
                  <a:pt x="66294" y="4571"/>
                </a:lnTo>
                <a:lnTo>
                  <a:pt x="61722" y="2285"/>
                </a:lnTo>
                <a:lnTo>
                  <a:pt x="31903" y="2235"/>
                </a:lnTo>
                <a:lnTo>
                  <a:pt x="27432" y="0"/>
                </a:lnTo>
                <a:lnTo>
                  <a:pt x="0" y="0"/>
                </a:lnTo>
                <a:lnTo>
                  <a:pt x="0" y="6858"/>
                </a:lnTo>
                <a:lnTo>
                  <a:pt x="2286" y="6858"/>
                </a:lnTo>
                <a:lnTo>
                  <a:pt x="17089" y="7644"/>
                </a:lnTo>
                <a:lnTo>
                  <a:pt x="32004" y="8245"/>
                </a:lnTo>
                <a:lnTo>
                  <a:pt x="46768" y="8531"/>
                </a:lnTo>
                <a:lnTo>
                  <a:pt x="61722" y="8381"/>
                </a:lnTo>
                <a:lnTo>
                  <a:pt x="66294" y="10667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8895192" y="3120892"/>
            <a:ext cx="54299" cy="8791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294" y="10667"/>
                </a:moveTo>
                <a:lnTo>
                  <a:pt x="66294" y="4571"/>
                </a:lnTo>
                <a:lnTo>
                  <a:pt x="57150" y="4571"/>
                </a:lnTo>
                <a:lnTo>
                  <a:pt x="52577" y="2285"/>
                </a:lnTo>
                <a:lnTo>
                  <a:pt x="17405" y="2314"/>
                </a:lnTo>
                <a:lnTo>
                  <a:pt x="14030" y="1323"/>
                </a:lnTo>
                <a:lnTo>
                  <a:pt x="12212" y="242"/>
                </a:lnTo>
                <a:lnTo>
                  <a:pt x="6858" y="0"/>
                </a:lnTo>
                <a:lnTo>
                  <a:pt x="0" y="0"/>
                </a:lnTo>
                <a:lnTo>
                  <a:pt x="0" y="6096"/>
                </a:lnTo>
                <a:lnTo>
                  <a:pt x="6858" y="6095"/>
                </a:lnTo>
                <a:lnTo>
                  <a:pt x="12212" y="6338"/>
                </a:lnTo>
                <a:lnTo>
                  <a:pt x="14030" y="7419"/>
                </a:lnTo>
                <a:lnTo>
                  <a:pt x="17405" y="8410"/>
                </a:lnTo>
                <a:lnTo>
                  <a:pt x="52577" y="8381"/>
                </a:lnTo>
                <a:lnTo>
                  <a:pt x="57150" y="10667"/>
                </a:lnTo>
                <a:lnTo>
                  <a:pt x="66294" y="10667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8895192" y="3129581"/>
            <a:ext cx="54299" cy="8791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294" y="10667"/>
                </a:moveTo>
                <a:lnTo>
                  <a:pt x="66294" y="3809"/>
                </a:lnTo>
                <a:lnTo>
                  <a:pt x="48734" y="3811"/>
                </a:lnTo>
                <a:lnTo>
                  <a:pt x="44991" y="2284"/>
                </a:lnTo>
                <a:lnTo>
                  <a:pt x="6858" y="2285"/>
                </a:lnTo>
                <a:lnTo>
                  <a:pt x="2286" y="0"/>
                </a:lnTo>
                <a:lnTo>
                  <a:pt x="0" y="0"/>
                </a:lnTo>
                <a:lnTo>
                  <a:pt x="0" y="8382"/>
                </a:lnTo>
                <a:lnTo>
                  <a:pt x="36576" y="8381"/>
                </a:lnTo>
                <a:lnTo>
                  <a:pt x="41964" y="8651"/>
                </a:lnTo>
                <a:lnTo>
                  <a:pt x="44029" y="9748"/>
                </a:lnTo>
                <a:lnTo>
                  <a:pt x="47511" y="10734"/>
                </a:lnTo>
                <a:lnTo>
                  <a:pt x="66294" y="10667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8895192" y="3139510"/>
            <a:ext cx="54299" cy="8791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294" y="10667"/>
                </a:moveTo>
                <a:lnTo>
                  <a:pt x="66294" y="4571"/>
                </a:lnTo>
                <a:lnTo>
                  <a:pt x="61722" y="2285"/>
                </a:lnTo>
                <a:lnTo>
                  <a:pt x="25146" y="2285"/>
                </a:lnTo>
                <a:lnTo>
                  <a:pt x="20574" y="0"/>
                </a:lnTo>
                <a:lnTo>
                  <a:pt x="0" y="0"/>
                </a:lnTo>
                <a:lnTo>
                  <a:pt x="0" y="6858"/>
                </a:lnTo>
                <a:lnTo>
                  <a:pt x="2286" y="6858"/>
                </a:lnTo>
                <a:lnTo>
                  <a:pt x="18030" y="8590"/>
                </a:lnTo>
                <a:lnTo>
                  <a:pt x="31918" y="9191"/>
                </a:lnTo>
                <a:lnTo>
                  <a:pt x="61722" y="9143"/>
                </a:lnTo>
                <a:lnTo>
                  <a:pt x="66294" y="10667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8895192" y="3148198"/>
            <a:ext cx="54299" cy="8791"/>
          </a:xfrm>
          <a:custGeom>
            <a:avLst/>
            <a:gdLst/>
            <a:ahLst/>
            <a:cxnLst/>
            <a:rect l="l" t="t" r="r" b="b"/>
            <a:pathLst>
              <a:path w="66675" h="10795">
                <a:moveTo>
                  <a:pt x="66294" y="10667"/>
                </a:moveTo>
                <a:lnTo>
                  <a:pt x="66294" y="4571"/>
                </a:lnTo>
                <a:lnTo>
                  <a:pt x="57150" y="4571"/>
                </a:lnTo>
                <a:lnTo>
                  <a:pt x="52577" y="2285"/>
                </a:lnTo>
                <a:lnTo>
                  <a:pt x="6858" y="2285"/>
                </a:lnTo>
                <a:lnTo>
                  <a:pt x="2286" y="0"/>
                </a:lnTo>
                <a:lnTo>
                  <a:pt x="0" y="0"/>
                </a:lnTo>
                <a:lnTo>
                  <a:pt x="0" y="8382"/>
                </a:lnTo>
                <a:lnTo>
                  <a:pt x="52577" y="8381"/>
                </a:lnTo>
                <a:lnTo>
                  <a:pt x="57150" y="10667"/>
                </a:lnTo>
                <a:lnTo>
                  <a:pt x="66294" y="10667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8895192" y="3158744"/>
            <a:ext cx="54299" cy="724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66294" y="8381"/>
                </a:moveTo>
                <a:lnTo>
                  <a:pt x="66294" y="2285"/>
                </a:lnTo>
                <a:lnTo>
                  <a:pt x="47511" y="2352"/>
                </a:lnTo>
                <a:lnTo>
                  <a:pt x="44029" y="1366"/>
                </a:lnTo>
                <a:lnTo>
                  <a:pt x="41964" y="269"/>
                </a:lnTo>
                <a:lnTo>
                  <a:pt x="36576" y="0"/>
                </a:lnTo>
                <a:lnTo>
                  <a:pt x="0" y="0"/>
                </a:lnTo>
                <a:lnTo>
                  <a:pt x="0" y="6096"/>
                </a:lnTo>
                <a:lnTo>
                  <a:pt x="2286" y="6096"/>
                </a:lnTo>
                <a:lnTo>
                  <a:pt x="18993" y="5797"/>
                </a:lnTo>
                <a:lnTo>
                  <a:pt x="33037" y="6805"/>
                </a:lnTo>
                <a:lnTo>
                  <a:pt x="46564" y="8030"/>
                </a:lnTo>
                <a:lnTo>
                  <a:pt x="61722" y="8381"/>
                </a:lnTo>
                <a:lnTo>
                  <a:pt x="66294" y="838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8895192" y="3167431"/>
            <a:ext cx="54299" cy="724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66294" y="8381"/>
                </a:moveTo>
                <a:lnTo>
                  <a:pt x="66294" y="1523"/>
                </a:lnTo>
                <a:lnTo>
                  <a:pt x="46134" y="1625"/>
                </a:lnTo>
                <a:lnTo>
                  <a:pt x="31861" y="828"/>
                </a:lnTo>
                <a:lnTo>
                  <a:pt x="18030" y="20"/>
                </a:lnTo>
                <a:lnTo>
                  <a:pt x="0" y="0"/>
                </a:lnTo>
                <a:lnTo>
                  <a:pt x="0" y="6096"/>
                </a:lnTo>
                <a:lnTo>
                  <a:pt x="2286" y="6096"/>
                </a:lnTo>
                <a:lnTo>
                  <a:pt x="18030" y="7828"/>
                </a:lnTo>
                <a:lnTo>
                  <a:pt x="31861" y="8427"/>
                </a:lnTo>
                <a:lnTo>
                  <a:pt x="66294" y="838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8895192" y="3176120"/>
            <a:ext cx="54299" cy="724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66294" y="8381"/>
                </a:moveTo>
                <a:lnTo>
                  <a:pt x="66294" y="1523"/>
                </a:lnTo>
                <a:lnTo>
                  <a:pt x="30460" y="1499"/>
                </a:lnTo>
                <a:lnTo>
                  <a:pt x="17564" y="1127"/>
                </a:lnTo>
                <a:lnTo>
                  <a:pt x="2286" y="0"/>
                </a:lnTo>
                <a:lnTo>
                  <a:pt x="0" y="0"/>
                </a:lnTo>
                <a:lnTo>
                  <a:pt x="0" y="6096"/>
                </a:lnTo>
                <a:lnTo>
                  <a:pt x="2286" y="6096"/>
                </a:lnTo>
                <a:lnTo>
                  <a:pt x="13319" y="8294"/>
                </a:lnTo>
                <a:lnTo>
                  <a:pt x="30460" y="8586"/>
                </a:lnTo>
                <a:lnTo>
                  <a:pt x="48373" y="8205"/>
                </a:lnTo>
                <a:lnTo>
                  <a:pt x="61722" y="8381"/>
                </a:lnTo>
                <a:lnTo>
                  <a:pt x="66294" y="838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8895192" y="3186050"/>
            <a:ext cx="54299" cy="724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66294" y="8381"/>
                </a:moveTo>
                <a:lnTo>
                  <a:pt x="66294" y="2285"/>
                </a:lnTo>
                <a:lnTo>
                  <a:pt x="61722" y="0"/>
                </a:lnTo>
                <a:lnTo>
                  <a:pt x="0" y="0"/>
                </a:lnTo>
                <a:lnTo>
                  <a:pt x="0" y="6096"/>
                </a:lnTo>
                <a:lnTo>
                  <a:pt x="2286" y="6096"/>
                </a:lnTo>
                <a:lnTo>
                  <a:pt x="15676" y="6285"/>
                </a:lnTo>
                <a:lnTo>
                  <a:pt x="33423" y="5886"/>
                </a:lnTo>
                <a:lnTo>
                  <a:pt x="50459" y="6163"/>
                </a:lnTo>
                <a:lnTo>
                  <a:pt x="61722" y="8381"/>
                </a:lnTo>
                <a:lnTo>
                  <a:pt x="66294" y="838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8895192" y="3194737"/>
            <a:ext cx="54299" cy="724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66294" y="8381"/>
                </a:moveTo>
                <a:lnTo>
                  <a:pt x="66294" y="2285"/>
                </a:lnTo>
                <a:lnTo>
                  <a:pt x="57150" y="2285"/>
                </a:lnTo>
                <a:lnTo>
                  <a:pt x="52577" y="0"/>
                </a:lnTo>
                <a:lnTo>
                  <a:pt x="0" y="0"/>
                </a:lnTo>
                <a:lnTo>
                  <a:pt x="0" y="6096"/>
                </a:lnTo>
                <a:lnTo>
                  <a:pt x="25146" y="6095"/>
                </a:lnTo>
                <a:lnTo>
                  <a:pt x="27432" y="8381"/>
                </a:lnTo>
                <a:lnTo>
                  <a:pt x="66294" y="838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8895192" y="3203425"/>
            <a:ext cx="54299" cy="724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66294" y="8381"/>
                </a:moveTo>
                <a:lnTo>
                  <a:pt x="66294" y="2285"/>
                </a:lnTo>
                <a:lnTo>
                  <a:pt x="25146" y="2285"/>
                </a:lnTo>
                <a:lnTo>
                  <a:pt x="20574" y="0"/>
                </a:lnTo>
                <a:lnTo>
                  <a:pt x="0" y="0"/>
                </a:lnTo>
                <a:lnTo>
                  <a:pt x="0" y="8382"/>
                </a:lnTo>
                <a:lnTo>
                  <a:pt x="66294" y="838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8895192" y="3216147"/>
            <a:ext cx="54299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6294" y="0"/>
                </a:lnTo>
              </a:path>
            </a:pathLst>
          </a:custGeom>
          <a:ln w="6858">
            <a:solidFill>
              <a:srgbClr val="BFAD9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8895192" y="3230730"/>
            <a:ext cx="54299" cy="7240"/>
          </a:xfrm>
          <a:custGeom>
            <a:avLst/>
            <a:gdLst/>
            <a:ahLst/>
            <a:cxnLst/>
            <a:rect l="l" t="t" r="r" b="b"/>
            <a:pathLst>
              <a:path w="66675" h="8889">
                <a:moveTo>
                  <a:pt x="66294" y="8381"/>
                </a:moveTo>
                <a:lnTo>
                  <a:pt x="66294" y="2285"/>
                </a:lnTo>
                <a:lnTo>
                  <a:pt x="61722" y="0"/>
                </a:lnTo>
                <a:lnTo>
                  <a:pt x="0" y="0"/>
                </a:lnTo>
                <a:lnTo>
                  <a:pt x="0" y="6096"/>
                </a:lnTo>
                <a:lnTo>
                  <a:pt x="27432" y="6095"/>
                </a:lnTo>
                <a:lnTo>
                  <a:pt x="32004" y="8381"/>
                </a:lnTo>
                <a:lnTo>
                  <a:pt x="66294" y="8381"/>
                </a:lnTo>
                <a:close/>
              </a:path>
            </a:pathLst>
          </a:custGeom>
          <a:solidFill>
            <a:srgbClr val="BFAD96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8916590" y="3011051"/>
            <a:ext cx="0" cy="199614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2"/>
                </a:lnTo>
              </a:path>
            </a:pathLst>
          </a:custGeom>
          <a:ln w="3175">
            <a:solidFill>
              <a:srgbClr val="BFAD9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8925908" y="3011051"/>
            <a:ext cx="0" cy="199614"/>
          </a:xfrm>
          <a:custGeom>
            <a:avLst/>
            <a:gdLst/>
            <a:ahLst/>
            <a:cxnLst/>
            <a:rect l="l" t="t" r="r" b="b"/>
            <a:pathLst>
              <a:path h="245110">
                <a:moveTo>
                  <a:pt x="0" y="0"/>
                </a:moveTo>
                <a:lnTo>
                  <a:pt x="0" y="244602"/>
                </a:lnTo>
              </a:path>
            </a:pathLst>
          </a:custGeom>
          <a:ln w="3175">
            <a:solidFill>
              <a:srgbClr val="BFAD9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8963131" y="3124616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6"/>
                </a:lnTo>
              </a:path>
            </a:pathLst>
          </a:custGeom>
          <a:ln w="3175">
            <a:solidFill>
              <a:srgbClr val="6E5C4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8995712" y="3186980"/>
            <a:ext cx="26373" cy="0"/>
          </a:xfrm>
          <a:custGeom>
            <a:avLst/>
            <a:gdLst/>
            <a:ahLst/>
            <a:cxnLst/>
            <a:rect l="l" t="t" r="r" b="b"/>
            <a:pathLst>
              <a:path w="32384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14477">
            <a:solidFill>
              <a:srgbClr val="877D6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8977104" y="3181085"/>
            <a:ext cx="29994" cy="31029"/>
          </a:xfrm>
          <a:custGeom>
            <a:avLst/>
            <a:gdLst/>
            <a:ahLst/>
            <a:cxnLst/>
            <a:rect l="l" t="t" r="r" b="b"/>
            <a:pathLst>
              <a:path w="36829" h="38100">
                <a:moveTo>
                  <a:pt x="36575" y="35813"/>
                </a:moveTo>
                <a:lnTo>
                  <a:pt x="36575" y="14477"/>
                </a:lnTo>
                <a:lnTo>
                  <a:pt x="25145" y="12191"/>
                </a:lnTo>
                <a:lnTo>
                  <a:pt x="25145" y="0"/>
                </a:lnTo>
                <a:lnTo>
                  <a:pt x="9143" y="0"/>
                </a:lnTo>
                <a:lnTo>
                  <a:pt x="9143" y="14477"/>
                </a:lnTo>
                <a:lnTo>
                  <a:pt x="0" y="14477"/>
                </a:lnTo>
                <a:lnTo>
                  <a:pt x="0" y="38099"/>
                </a:lnTo>
                <a:lnTo>
                  <a:pt x="36575" y="35813"/>
                </a:lnTo>
                <a:close/>
              </a:path>
            </a:pathLst>
          </a:custGeom>
          <a:solidFill>
            <a:srgbClr val="4A403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9005021" y="3201564"/>
            <a:ext cx="39302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005" y="0"/>
                </a:lnTo>
              </a:path>
            </a:pathLst>
          </a:custGeom>
          <a:ln w="25908">
            <a:solidFill>
              <a:srgbClr val="998F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8682947" y="3186052"/>
            <a:ext cx="9309" cy="85845"/>
          </a:xfrm>
          <a:custGeom>
            <a:avLst/>
            <a:gdLst/>
            <a:ahLst/>
            <a:cxnLst/>
            <a:rect l="l" t="t" r="r" b="b"/>
            <a:pathLst>
              <a:path w="11429" h="105410">
                <a:moveTo>
                  <a:pt x="11430" y="105156"/>
                </a:moveTo>
                <a:lnTo>
                  <a:pt x="11430" y="0"/>
                </a:lnTo>
                <a:lnTo>
                  <a:pt x="0" y="2286"/>
                </a:lnTo>
                <a:lnTo>
                  <a:pt x="0" y="105156"/>
                </a:lnTo>
                <a:lnTo>
                  <a:pt x="11430" y="105156"/>
                </a:lnTo>
                <a:close/>
              </a:path>
            </a:pathLst>
          </a:custGeom>
          <a:solidFill>
            <a:srgbClr val="47423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8690406" y="3186052"/>
            <a:ext cx="78605" cy="85845"/>
          </a:xfrm>
          <a:custGeom>
            <a:avLst/>
            <a:gdLst/>
            <a:ahLst/>
            <a:cxnLst/>
            <a:rect l="l" t="t" r="r" b="b"/>
            <a:pathLst>
              <a:path w="96520" h="105410">
                <a:moveTo>
                  <a:pt x="0" y="0"/>
                </a:moveTo>
                <a:lnTo>
                  <a:pt x="0" y="105155"/>
                </a:lnTo>
                <a:lnTo>
                  <a:pt x="96011" y="105155"/>
                </a:lnTo>
                <a:lnTo>
                  <a:pt x="96011" y="0"/>
                </a:lnTo>
                <a:lnTo>
                  <a:pt x="0" y="0"/>
                </a:lnTo>
                <a:close/>
              </a:path>
            </a:pathLst>
          </a:custGeom>
          <a:solidFill>
            <a:srgbClr val="8A8575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8692267" y="3189772"/>
            <a:ext cx="69296" cy="79122"/>
          </a:xfrm>
          <a:custGeom>
            <a:avLst/>
            <a:gdLst/>
            <a:ahLst/>
            <a:cxnLst/>
            <a:rect l="l" t="t" r="r" b="b"/>
            <a:pathLst>
              <a:path w="85090" h="97154">
                <a:moveTo>
                  <a:pt x="0" y="0"/>
                </a:moveTo>
                <a:lnTo>
                  <a:pt x="0" y="96774"/>
                </a:lnTo>
                <a:lnTo>
                  <a:pt x="84581" y="96774"/>
                </a:lnTo>
                <a:lnTo>
                  <a:pt x="84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0803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8692267" y="3193807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8692267" y="3198771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8692267" y="3204355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8692267" y="3209321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8692267" y="3214285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8692267" y="3221111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8692267" y="3226386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8692267" y="3231660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8692267" y="3236626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8692267" y="3241900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8692267" y="3248727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8692267" y="3254000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8692267" y="3258965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8692267" y="3264240"/>
            <a:ext cx="69296" cy="0"/>
          </a:xfrm>
          <a:custGeom>
            <a:avLst/>
            <a:gdLst/>
            <a:ahLst/>
            <a:cxnLst/>
            <a:rect l="l" t="t" r="r" b="b"/>
            <a:pathLst>
              <a:path w="85090">
                <a:moveTo>
                  <a:pt x="0" y="0"/>
                </a:moveTo>
                <a:lnTo>
                  <a:pt x="84581" y="0"/>
                </a:lnTo>
              </a:path>
            </a:pathLst>
          </a:custGeom>
          <a:ln w="3175">
            <a:solidFill>
              <a:srgbClr val="383324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8696910" y="3186052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8708090" y="3186052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8719260" y="3186052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8730420" y="3186052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8741600" y="3186052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8752770" y="3186052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8A857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8586770" y="3069386"/>
            <a:ext cx="29994" cy="207889"/>
          </a:xfrm>
          <a:custGeom>
            <a:avLst/>
            <a:gdLst/>
            <a:ahLst/>
            <a:cxnLst/>
            <a:rect l="l" t="t" r="r" b="b"/>
            <a:pathLst>
              <a:path w="36829" h="255270">
                <a:moveTo>
                  <a:pt x="36576" y="255270"/>
                </a:moveTo>
                <a:lnTo>
                  <a:pt x="36576" y="6095"/>
                </a:lnTo>
                <a:lnTo>
                  <a:pt x="34290" y="6095"/>
                </a:lnTo>
                <a:lnTo>
                  <a:pt x="32004" y="4571"/>
                </a:lnTo>
                <a:lnTo>
                  <a:pt x="22860" y="4571"/>
                </a:lnTo>
                <a:lnTo>
                  <a:pt x="20574" y="2285"/>
                </a:lnTo>
                <a:lnTo>
                  <a:pt x="11430" y="2285"/>
                </a:lnTo>
                <a:lnTo>
                  <a:pt x="9144" y="0"/>
                </a:lnTo>
                <a:lnTo>
                  <a:pt x="0" y="0"/>
                </a:lnTo>
                <a:lnTo>
                  <a:pt x="0" y="255270"/>
                </a:lnTo>
                <a:lnTo>
                  <a:pt x="36576" y="255270"/>
                </a:lnTo>
                <a:close/>
              </a:path>
            </a:pathLst>
          </a:custGeom>
          <a:solidFill>
            <a:srgbClr val="D6D1C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8586772" y="3074347"/>
            <a:ext cx="24306" cy="142730"/>
          </a:xfrm>
          <a:custGeom>
            <a:avLst/>
            <a:gdLst/>
            <a:ahLst/>
            <a:cxnLst/>
            <a:rect l="l" t="t" r="r" b="b"/>
            <a:pathLst>
              <a:path w="29845" h="175260">
                <a:moveTo>
                  <a:pt x="29718" y="175260"/>
                </a:moveTo>
                <a:lnTo>
                  <a:pt x="29718" y="4571"/>
                </a:lnTo>
                <a:lnTo>
                  <a:pt x="22860" y="4571"/>
                </a:lnTo>
                <a:lnTo>
                  <a:pt x="20574" y="2285"/>
                </a:lnTo>
                <a:lnTo>
                  <a:pt x="11430" y="2285"/>
                </a:lnTo>
                <a:lnTo>
                  <a:pt x="9144" y="0"/>
                </a:lnTo>
                <a:lnTo>
                  <a:pt x="0" y="0"/>
                </a:lnTo>
                <a:lnTo>
                  <a:pt x="0" y="175260"/>
                </a:lnTo>
                <a:lnTo>
                  <a:pt x="29718" y="175260"/>
                </a:lnTo>
                <a:close/>
              </a:path>
            </a:pathLst>
          </a:custGeom>
          <a:solidFill>
            <a:srgbClr val="544F4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8586772" y="3079933"/>
            <a:ext cx="24306" cy="7240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29718" y="8381"/>
                </a:moveTo>
                <a:lnTo>
                  <a:pt x="29718" y="6095"/>
                </a:lnTo>
                <a:lnTo>
                  <a:pt x="27432" y="3809"/>
                </a:lnTo>
                <a:lnTo>
                  <a:pt x="18288" y="3809"/>
                </a:lnTo>
                <a:lnTo>
                  <a:pt x="16002" y="2285"/>
                </a:lnTo>
                <a:lnTo>
                  <a:pt x="9144" y="2285"/>
                </a:lnTo>
                <a:lnTo>
                  <a:pt x="6858" y="0"/>
                </a:lnTo>
                <a:lnTo>
                  <a:pt x="0" y="0"/>
                </a:lnTo>
                <a:lnTo>
                  <a:pt x="0" y="2286"/>
                </a:lnTo>
                <a:lnTo>
                  <a:pt x="2286" y="2286"/>
                </a:lnTo>
                <a:lnTo>
                  <a:pt x="4572" y="3810"/>
                </a:lnTo>
                <a:lnTo>
                  <a:pt x="13716" y="3809"/>
                </a:lnTo>
                <a:lnTo>
                  <a:pt x="16002" y="6095"/>
                </a:lnTo>
                <a:lnTo>
                  <a:pt x="27432" y="6095"/>
                </a:lnTo>
                <a:lnTo>
                  <a:pt x="29718" y="8381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8586772" y="3089864"/>
            <a:ext cx="24306" cy="5689"/>
          </a:xfrm>
          <a:custGeom>
            <a:avLst/>
            <a:gdLst/>
            <a:ahLst/>
            <a:cxnLst/>
            <a:rect l="l" t="t" r="r" b="b"/>
            <a:pathLst>
              <a:path w="29845" h="6985">
                <a:moveTo>
                  <a:pt x="29718" y="6857"/>
                </a:moveTo>
                <a:lnTo>
                  <a:pt x="29718" y="4571"/>
                </a:lnTo>
                <a:lnTo>
                  <a:pt x="22860" y="4571"/>
                </a:lnTo>
                <a:lnTo>
                  <a:pt x="20574" y="2285"/>
                </a:lnTo>
                <a:lnTo>
                  <a:pt x="9144" y="2285"/>
                </a:lnTo>
                <a:lnTo>
                  <a:pt x="9144" y="0"/>
                </a:lnTo>
                <a:lnTo>
                  <a:pt x="0" y="0"/>
                </a:lnTo>
                <a:lnTo>
                  <a:pt x="0" y="2286"/>
                </a:lnTo>
                <a:lnTo>
                  <a:pt x="6858" y="2285"/>
                </a:lnTo>
                <a:lnTo>
                  <a:pt x="9144" y="4571"/>
                </a:lnTo>
                <a:lnTo>
                  <a:pt x="18288" y="4571"/>
                </a:lnTo>
                <a:lnTo>
                  <a:pt x="20574" y="6857"/>
                </a:lnTo>
                <a:lnTo>
                  <a:pt x="29718" y="6857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8586772" y="3100413"/>
            <a:ext cx="24306" cy="5171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29718" y="6095"/>
                </a:moveTo>
                <a:lnTo>
                  <a:pt x="29718" y="3809"/>
                </a:lnTo>
                <a:lnTo>
                  <a:pt x="27432" y="3809"/>
                </a:lnTo>
                <a:lnTo>
                  <a:pt x="27432" y="2285"/>
                </a:lnTo>
                <a:lnTo>
                  <a:pt x="13716" y="2285"/>
                </a:lnTo>
                <a:lnTo>
                  <a:pt x="11430" y="0"/>
                </a:lnTo>
                <a:lnTo>
                  <a:pt x="0" y="0"/>
                </a:lnTo>
                <a:lnTo>
                  <a:pt x="0" y="2286"/>
                </a:lnTo>
                <a:lnTo>
                  <a:pt x="9144" y="2285"/>
                </a:lnTo>
                <a:lnTo>
                  <a:pt x="11430" y="3809"/>
                </a:lnTo>
                <a:lnTo>
                  <a:pt x="22860" y="3809"/>
                </a:lnTo>
                <a:lnTo>
                  <a:pt x="25146" y="6095"/>
                </a:lnTo>
                <a:lnTo>
                  <a:pt x="29718" y="6095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8586772" y="3109100"/>
            <a:ext cx="24306" cy="7240"/>
          </a:xfrm>
          <a:custGeom>
            <a:avLst/>
            <a:gdLst/>
            <a:ahLst/>
            <a:cxnLst/>
            <a:rect l="l" t="t" r="r" b="b"/>
            <a:pathLst>
              <a:path w="29845" h="8889">
                <a:moveTo>
                  <a:pt x="29718" y="8381"/>
                </a:moveTo>
                <a:lnTo>
                  <a:pt x="29718" y="3809"/>
                </a:lnTo>
                <a:lnTo>
                  <a:pt x="20574" y="3809"/>
                </a:lnTo>
                <a:lnTo>
                  <a:pt x="18288" y="1523"/>
                </a:lnTo>
                <a:lnTo>
                  <a:pt x="6858" y="1523"/>
                </a:lnTo>
                <a:lnTo>
                  <a:pt x="4572" y="0"/>
                </a:lnTo>
                <a:lnTo>
                  <a:pt x="0" y="0"/>
                </a:lnTo>
                <a:lnTo>
                  <a:pt x="0" y="1524"/>
                </a:lnTo>
                <a:lnTo>
                  <a:pt x="2286" y="1523"/>
                </a:lnTo>
                <a:lnTo>
                  <a:pt x="4572" y="3810"/>
                </a:lnTo>
                <a:lnTo>
                  <a:pt x="16002" y="3809"/>
                </a:lnTo>
                <a:lnTo>
                  <a:pt x="16002" y="6095"/>
                </a:lnTo>
                <a:lnTo>
                  <a:pt x="27432" y="6095"/>
                </a:lnTo>
                <a:lnTo>
                  <a:pt x="29718" y="8381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8586772" y="3119031"/>
            <a:ext cx="24306" cy="5689"/>
          </a:xfrm>
          <a:custGeom>
            <a:avLst/>
            <a:gdLst/>
            <a:ahLst/>
            <a:cxnLst/>
            <a:rect l="l" t="t" r="r" b="b"/>
            <a:pathLst>
              <a:path w="29845" h="6985">
                <a:moveTo>
                  <a:pt x="29718" y="6857"/>
                </a:moveTo>
                <a:lnTo>
                  <a:pt x="29718" y="4571"/>
                </a:lnTo>
                <a:lnTo>
                  <a:pt x="25146" y="4571"/>
                </a:lnTo>
                <a:lnTo>
                  <a:pt x="22860" y="2285"/>
                </a:lnTo>
                <a:lnTo>
                  <a:pt x="9144" y="2285"/>
                </a:lnTo>
                <a:lnTo>
                  <a:pt x="9144" y="0"/>
                </a:lnTo>
                <a:lnTo>
                  <a:pt x="0" y="0"/>
                </a:lnTo>
                <a:lnTo>
                  <a:pt x="0" y="2286"/>
                </a:lnTo>
                <a:lnTo>
                  <a:pt x="6858" y="2285"/>
                </a:lnTo>
                <a:lnTo>
                  <a:pt x="9144" y="4571"/>
                </a:lnTo>
                <a:lnTo>
                  <a:pt x="20574" y="4571"/>
                </a:lnTo>
                <a:lnTo>
                  <a:pt x="22860" y="6857"/>
                </a:lnTo>
                <a:lnTo>
                  <a:pt x="29718" y="6857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8586772" y="3129578"/>
            <a:ext cx="24306" cy="5171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29718" y="6095"/>
                </a:moveTo>
                <a:lnTo>
                  <a:pt x="29718" y="3809"/>
                </a:lnTo>
                <a:lnTo>
                  <a:pt x="27432" y="2285"/>
                </a:lnTo>
                <a:lnTo>
                  <a:pt x="17320" y="2207"/>
                </a:lnTo>
                <a:lnTo>
                  <a:pt x="12397" y="78"/>
                </a:lnTo>
                <a:lnTo>
                  <a:pt x="0" y="0"/>
                </a:lnTo>
                <a:lnTo>
                  <a:pt x="0" y="2286"/>
                </a:lnTo>
                <a:lnTo>
                  <a:pt x="11925" y="2158"/>
                </a:lnTo>
                <a:lnTo>
                  <a:pt x="12103" y="4800"/>
                </a:lnTo>
                <a:lnTo>
                  <a:pt x="25146" y="3809"/>
                </a:lnTo>
                <a:lnTo>
                  <a:pt x="27432" y="3809"/>
                </a:lnTo>
                <a:lnTo>
                  <a:pt x="27432" y="6095"/>
                </a:lnTo>
                <a:lnTo>
                  <a:pt x="29718" y="6095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8586772" y="3138267"/>
            <a:ext cx="24306" cy="5171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29718" y="6095"/>
                </a:moveTo>
                <a:lnTo>
                  <a:pt x="29718" y="3809"/>
                </a:lnTo>
                <a:lnTo>
                  <a:pt x="18288" y="3809"/>
                </a:lnTo>
                <a:lnTo>
                  <a:pt x="16002" y="1523"/>
                </a:lnTo>
                <a:lnTo>
                  <a:pt x="4572" y="1523"/>
                </a:lnTo>
                <a:lnTo>
                  <a:pt x="2286" y="0"/>
                </a:lnTo>
                <a:lnTo>
                  <a:pt x="0" y="0"/>
                </a:lnTo>
                <a:lnTo>
                  <a:pt x="0" y="3810"/>
                </a:lnTo>
                <a:lnTo>
                  <a:pt x="12397" y="3888"/>
                </a:lnTo>
                <a:lnTo>
                  <a:pt x="17320" y="6017"/>
                </a:lnTo>
                <a:lnTo>
                  <a:pt x="29718" y="6095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8586772" y="3148197"/>
            <a:ext cx="24306" cy="5689"/>
          </a:xfrm>
          <a:custGeom>
            <a:avLst/>
            <a:gdLst/>
            <a:ahLst/>
            <a:cxnLst/>
            <a:rect l="l" t="t" r="r" b="b"/>
            <a:pathLst>
              <a:path w="29845" h="6985">
                <a:moveTo>
                  <a:pt x="29718" y="6857"/>
                </a:moveTo>
                <a:lnTo>
                  <a:pt x="29718" y="4571"/>
                </a:lnTo>
                <a:lnTo>
                  <a:pt x="27432" y="4571"/>
                </a:lnTo>
                <a:lnTo>
                  <a:pt x="25146" y="2285"/>
                </a:lnTo>
                <a:lnTo>
                  <a:pt x="9144" y="2285"/>
                </a:lnTo>
                <a:lnTo>
                  <a:pt x="6858" y="0"/>
                </a:lnTo>
                <a:lnTo>
                  <a:pt x="0" y="0"/>
                </a:lnTo>
                <a:lnTo>
                  <a:pt x="0" y="2286"/>
                </a:lnTo>
                <a:lnTo>
                  <a:pt x="2286" y="2286"/>
                </a:lnTo>
                <a:lnTo>
                  <a:pt x="4572" y="4572"/>
                </a:lnTo>
                <a:lnTo>
                  <a:pt x="22860" y="4571"/>
                </a:lnTo>
                <a:lnTo>
                  <a:pt x="25146" y="6857"/>
                </a:lnTo>
                <a:lnTo>
                  <a:pt x="29718" y="6857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8586772" y="3158745"/>
            <a:ext cx="24306" cy="5171"/>
          </a:xfrm>
          <a:custGeom>
            <a:avLst/>
            <a:gdLst/>
            <a:ahLst/>
            <a:cxnLst/>
            <a:rect l="l" t="t" r="r" b="b"/>
            <a:pathLst>
              <a:path w="29845" h="6350">
                <a:moveTo>
                  <a:pt x="29718" y="6095"/>
                </a:moveTo>
                <a:lnTo>
                  <a:pt x="29718" y="2285"/>
                </a:lnTo>
                <a:lnTo>
                  <a:pt x="16327" y="2300"/>
                </a:lnTo>
                <a:lnTo>
                  <a:pt x="12839" y="1247"/>
                </a:lnTo>
                <a:lnTo>
                  <a:pt x="10362" y="142"/>
                </a:lnTo>
                <a:lnTo>
                  <a:pt x="0" y="0"/>
                </a:lnTo>
                <a:lnTo>
                  <a:pt x="0" y="2286"/>
                </a:lnTo>
                <a:lnTo>
                  <a:pt x="9144" y="2285"/>
                </a:lnTo>
                <a:lnTo>
                  <a:pt x="11430" y="3809"/>
                </a:lnTo>
                <a:lnTo>
                  <a:pt x="27432" y="3809"/>
                </a:lnTo>
                <a:lnTo>
                  <a:pt x="29718" y="6095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8586772" y="3168674"/>
            <a:ext cx="24306" cy="4137"/>
          </a:xfrm>
          <a:custGeom>
            <a:avLst/>
            <a:gdLst/>
            <a:ahLst/>
            <a:cxnLst/>
            <a:rect l="l" t="t" r="r" b="b"/>
            <a:pathLst>
              <a:path w="29845" h="5079">
                <a:moveTo>
                  <a:pt x="29718" y="4571"/>
                </a:moveTo>
                <a:lnTo>
                  <a:pt x="29718" y="2285"/>
                </a:lnTo>
                <a:lnTo>
                  <a:pt x="22860" y="2285"/>
                </a:lnTo>
                <a:lnTo>
                  <a:pt x="20574" y="0"/>
                </a:lnTo>
                <a:lnTo>
                  <a:pt x="0" y="0"/>
                </a:lnTo>
                <a:lnTo>
                  <a:pt x="0" y="2286"/>
                </a:lnTo>
                <a:lnTo>
                  <a:pt x="12397" y="2364"/>
                </a:lnTo>
                <a:lnTo>
                  <a:pt x="17320" y="4493"/>
                </a:lnTo>
                <a:lnTo>
                  <a:pt x="29718" y="4571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8586772" y="3177364"/>
            <a:ext cx="24306" cy="5689"/>
          </a:xfrm>
          <a:custGeom>
            <a:avLst/>
            <a:gdLst/>
            <a:ahLst/>
            <a:cxnLst/>
            <a:rect l="l" t="t" r="r" b="b"/>
            <a:pathLst>
              <a:path w="29845" h="6985">
                <a:moveTo>
                  <a:pt x="29718" y="6857"/>
                </a:moveTo>
                <a:lnTo>
                  <a:pt x="29718" y="4571"/>
                </a:lnTo>
                <a:lnTo>
                  <a:pt x="27432" y="2285"/>
                </a:lnTo>
                <a:lnTo>
                  <a:pt x="6858" y="2285"/>
                </a:lnTo>
                <a:lnTo>
                  <a:pt x="4572" y="0"/>
                </a:lnTo>
                <a:lnTo>
                  <a:pt x="0" y="0"/>
                </a:lnTo>
                <a:lnTo>
                  <a:pt x="0" y="4572"/>
                </a:lnTo>
                <a:lnTo>
                  <a:pt x="27432" y="4571"/>
                </a:lnTo>
                <a:lnTo>
                  <a:pt x="27432" y="6857"/>
                </a:lnTo>
                <a:lnTo>
                  <a:pt x="29718" y="6857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8586772" y="3187912"/>
            <a:ext cx="24306" cy="3103"/>
          </a:xfrm>
          <a:custGeom>
            <a:avLst/>
            <a:gdLst/>
            <a:ahLst/>
            <a:cxnLst/>
            <a:rect l="l" t="t" r="r" b="b"/>
            <a:pathLst>
              <a:path w="29845" h="3810">
                <a:moveTo>
                  <a:pt x="29718" y="3809"/>
                </a:moveTo>
                <a:lnTo>
                  <a:pt x="29718" y="2285"/>
                </a:lnTo>
                <a:lnTo>
                  <a:pt x="17320" y="2207"/>
                </a:lnTo>
                <a:lnTo>
                  <a:pt x="12397" y="78"/>
                </a:lnTo>
                <a:lnTo>
                  <a:pt x="0" y="0"/>
                </a:lnTo>
                <a:lnTo>
                  <a:pt x="0" y="2286"/>
                </a:lnTo>
                <a:lnTo>
                  <a:pt x="9144" y="2285"/>
                </a:lnTo>
                <a:lnTo>
                  <a:pt x="11430" y="3809"/>
                </a:lnTo>
                <a:lnTo>
                  <a:pt x="29718" y="3809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8586772" y="3197840"/>
            <a:ext cx="24306" cy="4137"/>
          </a:xfrm>
          <a:custGeom>
            <a:avLst/>
            <a:gdLst/>
            <a:ahLst/>
            <a:cxnLst/>
            <a:rect l="l" t="t" r="r" b="b"/>
            <a:pathLst>
              <a:path w="29845" h="5079">
                <a:moveTo>
                  <a:pt x="29718" y="4571"/>
                </a:moveTo>
                <a:lnTo>
                  <a:pt x="29718" y="2285"/>
                </a:lnTo>
                <a:lnTo>
                  <a:pt x="22860" y="2285"/>
                </a:lnTo>
                <a:lnTo>
                  <a:pt x="20574" y="0"/>
                </a:lnTo>
                <a:lnTo>
                  <a:pt x="0" y="0"/>
                </a:lnTo>
                <a:lnTo>
                  <a:pt x="0" y="2286"/>
                </a:lnTo>
                <a:lnTo>
                  <a:pt x="12397" y="2364"/>
                </a:lnTo>
                <a:lnTo>
                  <a:pt x="17320" y="4493"/>
                </a:lnTo>
                <a:lnTo>
                  <a:pt x="29718" y="4571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8586772" y="3206530"/>
            <a:ext cx="24306" cy="5689"/>
          </a:xfrm>
          <a:custGeom>
            <a:avLst/>
            <a:gdLst/>
            <a:ahLst/>
            <a:cxnLst/>
            <a:rect l="l" t="t" r="r" b="b"/>
            <a:pathLst>
              <a:path w="29845" h="6985">
                <a:moveTo>
                  <a:pt x="29718" y="6857"/>
                </a:moveTo>
                <a:lnTo>
                  <a:pt x="29718" y="2285"/>
                </a:lnTo>
                <a:lnTo>
                  <a:pt x="6858" y="2285"/>
                </a:lnTo>
                <a:lnTo>
                  <a:pt x="4572" y="0"/>
                </a:lnTo>
                <a:lnTo>
                  <a:pt x="0" y="0"/>
                </a:lnTo>
                <a:lnTo>
                  <a:pt x="0" y="4572"/>
                </a:lnTo>
                <a:lnTo>
                  <a:pt x="27432" y="4571"/>
                </a:lnTo>
                <a:lnTo>
                  <a:pt x="29718" y="6857"/>
                </a:lnTo>
                <a:close/>
              </a:path>
            </a:pathLst>
          </a:custGeom>
          <a:solidFill>
            <a:srgbClr val="B8B3A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8595148" y="3069384"/>
            <a:ext cx="0" cy="153072"/>
          </a:xfrm>
          <a:custGeom>
            <a:avLst/>
            <a:gdLst/>
            <a:ahLst/>
            <a:cxnLst/>
            <a:rect l="l" t="t" r="r" b="b"/>
            <a:pathLst>
              <a:path h="187960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3175">
            <a:solidFill>
              <a:srgbClr val="D6D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8604456" y="3071245"/>
            <a:ext cx="0" cy="151004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165"/>
                </a:lnTo>
              </a:path>
            </a:pathLst>
          </a:custGeom>
          <a:ln w="3175">
            <a:solidFill>
              <a:srgbClr val="D6D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8493687" y="2980021"/>
            <a:ext cx="93085" cy="36200"/>
          </a:xfrm>
          <a:custGeom>
            <a:avLst/>
            <a:gdLst/>
            <a:ahLst/>
            <a:cxnLst/>
            <a:rect l="l" t="t" r="r" b="b"/>
            <a:pathLst>
              <a:path w="114300" h="44450">
                <a:moveTo>
                  <a:pt x="114300" y="44195"/>
                </a:moveTo>
                <a:lnTo>
                  <a:pt x="91440" y="10667"/>
                </a:lnTo>
                <a:lnTo>
                  <a:pt x="0" y="0"/>
                </a:lnTo>
                <a:lnTo>
                  <a:pt x="22860" y="32003"/>
                </a:lnTo>
                <a:lnTo>
                  <a:pt x="114300" y="4419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8508570" y="3006087"/>
            <a:ext cx="80156" cy="70330"/>
          </a:xfrm>
          <a:custGeom>
            <a:avLst/>
            <a:gdLst/>
            <a:ahLst/>
            <a:cxnLst/>
            <a:rect l="l" t="t" r="r" b="b"/>
            <a:pathLst>
              <a:path w="98425" h="86360">
                <a:moveTo>
                  <a:pt x="98298" y="86105"/>
                </a:moveTo>
                <a:lnTo>
                  <a:pt x="98298" y="12191"/>
                </a:lnTo>
                <a:lnTo>
                  <a:pt x="0" y="0"/>
                </a:lnTo>
                <a:lnTo>
                  <a:pt x="0" y="73914"/>
                </a:lnTo>
                <a:lnTo>
                  <a:pt x="98298" y="86105"/>
                </a:lnTo>
                <a:close/>
              </a:path>
            </a:pathLst>
          </a:custGeom>
          <a:solidFill>
            <a:srgbClr val="7A8585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8473208" y="2980022"/>
            <a:ext cx="39302" cy="86362"/>
          </a:xfrm>
          <a:custGeom>
            <a:avLst/>
            <a:gdLst/>
            <a:ahLst/>
            <a:cxnLst/>
            <a:rect l="l" t="t" r="r" b="b"/>
            <a:pathLst>
              <a:path w="48259" h="106045">
                <a:moveTo>
                  <a:pt x="48006" y="105918"/>
                </a:moveTo>
                <a:lnTo>
                  <a:pt x="48006" y="32003"/>
                </a:lnTo>
                <a:lnTo>
                  <a:pt x="25145" y="0"/>
                </a:lnTo>
                <a:lnTo>
                  <a:pt x="0" y="38100"/>
                </a:lnTo>
                <a:lnTo>
                  <a:pt x="0" y="105918"/>
                </a:lnTo>
                <a:lnTo>
                  <a:pt x="48006" y="105918"/>
                </a:lnTo>
                <a:close/>
              </a:path>
            </a:pathLst>
          </a:custGeom>
          <a:solidFill>
            <a:srgbClr val="545E5E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8525335" y="3033392"/>
            <a:ext cx="9309" cy="34131"/>
          </a:xfrm>
          <a:custGeom>
            <a:avLst/>
            <a:gdLst/>
            <a:ahLst/>
            <a:cxnLst/>
            <a:rect l="l" t="t" r="r" b="b"/>
            <a:pathLst>
              <a:path w="11429" h="41910">
                <a:moveTo>
                  <a:pt x="11429" y="40386"/>
                </a:moveTo>
                <a:lnTo>
                  <a:pt x="11429" y="0"/>
                </a:lnTo>
                <a:lnTo>
                  <a:pt x="0" y="2286"/>
                </a:lnTo>
                <a:lnTo>
                  <a:pt x="0" y="41910"/>
                </a:lnTo>
                <a:lnTo>
                  <a:pt x="11429" y="40386"/>
                </a:lnTo>
                <a:close/>
              </a:path>
            </a:pathLst>
          </a:custGeom>
          <a:solidFill>
            <a:srgbClr val="545E5E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8521612" y="3064421"/>
            <a:ext cx="72916" cy="255982"/>
          </a:xfrm>
          <a:custGeom>
            <a:avLst/>
            <a:gdLst/>
            <a:ahLst/>
            <a:cxnLst/>
            <a:rect l="l" t="t" r="r" b="b"/>
            <a:pathLst>
              <a:path w="89534" h="314325">
                <a:moveTo>
                  <a:pt x="89154" y="313944"/>
                </a:moveTo>
                <a:lnTo>
                  <a:pt x="89154" y="10667"/>
                </a:lnTo>
                <a:lnTo>
                  <a:pt x="84582" y="8381"/>
                </a:lnTo>
                <a:lnTo>
                  <a:pt x="65245" y="6415"/>
                </a:lnTo>
                <a:lnTo>
                  <a:pt x="26344" y="2009"/>
                </a:lnTo>
                <a:lnTo>
                  <a:pt x="6858" y="0"/>
                </a:lnTo>
                <a:lnTo>
                  <a:pt x="0" y="0"/>
                </a:lnTo>
                <a:lnTo>
                  <a:pt x="0" y="313944"/>
                </a:lnTo>
                <a:lnTo>
                  <a:pt x="89154" y="313944"/>
                </a:lnTo>
                <a:close/>
              </a:path>
            </a:pathLst>
          </a:custGeom>
          <a:solidFill>
            <a:srgbClr val="87919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8521612" y="3078073"/>
            <a:ext cx="72916" cy="11893"/>
          </a:xfrm>
          <a:custGeom>
            <a:avLst/>
            <a:gdLst/>
            <a:ahLst/>
            <a:cxnLst/>
            <a:rect l="l" t="t" r="r" b="b"/>
            <a:pathLst>
              <a:path w="89534" h="14604">
                <a:moveTo>
                  <a:pt x="89154" y="14477"/>
                </a:moveTo>
                <a:lnTo>
                  <a:pt x="89154" y="10667"/>
                </a:lnTo>
                <a:lnTo>
                  <a:pt x="84582" y="10667"/>
                </a:lnTo>
                <a:lnTo>
                  <a:pt x="65138" y="7956"/>
                </a:lnTo>
                <a:lnTo>
                  <a:pt x="45896" y="5729"/>
                </a:lnTo>
                <a:lnTo>
                  <a:pt x="26287" y="3853"/>
                </a:lnTo>
                <a:lnTo>
                  <a:pt x="6858" y="2285"/>
                </a:lnTo>
                <a:lnTo>
                  <a:pt x="0" y="0"/>
                </a:lnTo>
                <a:lnTo>
                  <a:pt x="0" y="4572"/>
                </a:lnTo>
                <a:lnTo>
                  <a:pt x="6858" y="4571"/>
                </a:lnTo>
                <a:lnTo>
                  <a:pt x="26565" y="6449"/>
                </a:lnTo>
                <a:lnTo>
                  <a:pt x="65545" y="11160"/>
                </a:lnTo>
                <a:lnTo>
                  <a:pt x="84582" y="12953"/>
                </a:lnTo>
                <a:lnTo>
                  <a:pt x="89154" y="14477"/>
                </a:lnTo>
                <a:close/>
              </a:path>
            </a:pathLst>
          </a:custGeom>
          <a:solidFill>
            <a:srgbClr val="47525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8521612" y="3081795"/>
            <a:ext cx="72916" cy="10343"/>
          </a:xfrm>
          <a:custGeom>
            <a:avLst/>
            <a:gdLst/>
            <a:ahLst/>
            <a:cxnLst/>
            <a:rect l="l" t="t" r="r" b="b"/>
            <a:pathLst>
              <a:path w="89534" h="12700">
                <a:moveTo>
                  <a:pt x="89154" y="12192"/>
                </a:moveTo>
                <a:lnTo>
                  <a:pt x="89154" y="9906"/>
                </a:lnTo>
                <a:lnTo>
                  <a:pt x="84582" y="8382"/>
                </a:lnTo>
                <a:lnTo>
                  <a:pt x="65540" y="6587"/>
                </a:lnTo>
                <a:lnTo>
                  <a:pt x="26287" y="1843"/>
                </a:lnTo>
                <a:lnTo>
                  <a:pt x="6858" y="0"/>
                </a:lnTo>
                <a:lnTo>
                  <a:pt x="0" y="0"/>
                </a:lnTo>
                <a:lnTo>
                  <a:pt x="0" y="1524"/>
                </a:lnTo>
                <a:lnTo>
                  <a:pt x="6858" y="1524"/>
                </a:lnTo>
                <a:lnTo>
                  <a:pt x="26287" y="4109"/>
                </a:lnTo>
                <a:lnTo>
                  <a:pt x="45634" y="6543"/>
                </a:lnTo>
                <a:lnTo>
                  <a:pt x="65545" y="8628"/>
                </a:lnTo>
                <a:lnTo>
                  <a:pt x="84582" y="9906"/>
                </a:lnTo>
                <a:lnTo>
                  <a:pt x="89154" y="12192"/>
                </a:lnTo>
                <a:close/>
              </a:path>
            </a:pathLst>
          </a:custGeom>
          <a:solidFill>
            <a:srgbClr val="A8B3B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8521612" y="3089863"/>
            <a:ext cx="72916" cy="10860"/>
          </a:xfrm>
          <a:custGeom>
            <a:avLst/>
            <a:gdLst/>
            <a:ahLst/>
            <a:cxnLst/>
            <a:rect l="l" t="t" r="r" b="b"/>
            <a:pathLst>
              <a:path w="89534" h="13335">
                <a:moveTo>
                  <a:pt x="89154" y="12953"/>
                </a:moveTo>
                <a:lnTo>
                  <a:pt x="89154" y="10667"/>
                </a:lnTo>
                <a:lnTo>
                  <a:pt x="84582" y="10667"/>
                </a:lnTo>
                <a:lnTo>
                  <a:pt x="65204" y="7858"/>
                </a:lnTo>
                <a:lnTo>
                  <a:pt x="45748" y="5545"/>
                </a:lnTo>
                <a:lnTo>
                  <a:pt x="26167" y="3693"/>
                </a:lnTo>
                <a:lnTo>
                  <a:pt x="6858" y="2285"/>
                </a:lnTo>
                <a:lnTo>
                  <a:pt x="0" y="0"/>
                </a:lnTo>
                <a:lnTo>
                  <a:pt x="0" y="4572"/>
                </a:lnTo>
                <a:lnTo>
                  <a:pt x="6858" y="4571"/>
                </a:lnTo>
                <a:lnTo>
                  <a:pt x="26392" y="6758"/>
                </a:lnTo>
                <a:lnTo>
                  <a:pt x="45824" y="8642"/>
                </a:lnTo>
                <a:lnTo>
                  <a:pt x="65315" y="10595"/>
                </a:lnTo>
                <a:lnTo>
                  <a:pt x="84582" y="12953"/>
                </a:lnTo>
                <a:lnTo>
                  <a:pt x="89154" y="12953"/>
                </a:lnTo>
                <a:close/>
              </a:path>
            </a:pathLst>
          </a:custGeom>
          <a:solidFill>
            <a:srgbClr val="47525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8521612" y="3093588"/>
            <a:ext cx="72916" cy="8791"/>
          </a:xfrm>
          <a:custGeom>
            <a:avLst/>
            <a:gdLst/>
            <a:ahLst/>
            <a:cxnLst/>
            <a:rect l="l" t="t" r="r" b="b"/>
            <a:pathLst>
              <a:path w="89534" h="10795">
                <a:moveTo>
                  <a:pt x="89154" y="10668"/>
                </a:moveTo>
                <a:lnTo>
                  <a:pt x="89154" y="8382"/>
                </a:lnTo>
                <a:lnTo>
                  <a:pt x="84582" y="8382"/>
                </a:lnTo>
                <a:lnTo>
                  <a:pt x="65293" y="6021"/>
                </a:lnTo>
                <a:lnTo>
                  <a:pt x="45748" y="4062"/>
                </a:lnTo>
                <a:lnTo>
                  <a:pt x="26167" y="2165"/>
                </a:lnTo>
                <a:lnTo>
                  <a:pt x="6858" y="0"/>
                </a:lnTo>
                <a:lnTo>
                  <a:pt x="0" y="0"/>
                </a:lnTo>
                <a:lnTo>
                  <a:pt x="0" y="2286"/>
                </a:lnTo>
                <a:lnTo>
                  <a:pt x="6858" y="2286"/>
                </a:lnTo>
                <a:lnTo>
                  <a:pt x="26460" y="3885"/>
                </a:lnTo>
                <a:lnTo>
                  <a:pt x="45929" y="6067"/>
                </a:lnTo>
                <a:lnTo>
                  <a:pt x="65315" y="8457"/>
                </a:lnTo>
                <a:lnTo>
                  <a:pt x="84582" y="10668"/>
                </a:lnTo>
                <a:lnTo>
                  <a:pt x="89154" y="10668"/>
                </a:lnTo>
                <a:close/>
              </a:path>
            </a:pathLst>
          </a:custGeom>
          <a:solidFill>
            <a:srgbClr val="A8B3B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8521612" y="3103517"/>
            <a:ext cx="72916" cy="8791"/>
          </a:xfrm>
          <a:custGeom>
            <a:avLst/>
            <a:gdLst/>
            <a:ahLst/>
            <a:cxnLst/>
            <a:rect l="l" t="t" r="r" b="b"/>
            <a:pathLst>
              <a:path w="89534" h="10795">
                <a:moveTo>
                  <a:pt x="89154" y="10667"/>
                </a:moveTo>
                <a:lnTo>
                  <a:pt x="89154" y="8381"/>
                </a:lnTo>
                <a:lnTo>
                  <a:pt x="84582" y="8381"/>
                </a:lnTo>
                <a:lnTo>
                  <a:pt x="65658" y="6004"/>
                </a:lnTo>
                <a:lnTo>
                  <a:pt x="45434" y="3371"/>
                </a:lnTo>
                <a:lnTo>
                  <a:pt x="25353" y="1148"/>
                </a:lnTo>
                <a:lnTo>
                  <a:pt x="6858" y="0"/>
                </a:lnTo>
                <a:lnTo>
                  <a:pt x="0" y="0"/>
                </a:lnTo>
                <a:lnTo>
                  <a:pt x="0" y="2286"/>
                </a:lnTo>
                <a:lnTo>
                  <a:pt x="11430" y="2285"/>
                </a:lnTo>
                <a:lnTo>
                  <a:pt x="18288" y="4571"/>
                </a:lnTo>
                <a:lnTo>
                  <a:pt x="34290" y="4571"/>
                </a:lnTo>
                <a:lnTo>
                  <a:pt x="41148" y="6857"/>
                </a:lnTo>
                <a:lnTo>
                  <a:pt x="50292" y="6857"/>
                </a:lnTo>
                <a:lnTo>
                  <a:pt x="57273" y="7314"/>
                </a:lnTo>
                <a:lnTo>
                  <a:pt x="63098" y="8029"/>
                </a:lnTo>
                <a:lnTo>
                  <a:pt x="69378" y="8540"/>
                </a:lnTo>
                <a:lnTo>
                  <a:pt x="77724" y="8381"/>
                </a:lnTo>
                <a:lnTo>
                  <a:pt x="84582" y="10667"/>
                </a:lnTo>
                <a:lnTo>
                  <a:pt x="89154" y="10667"/>
                </a:lnTo>
                <a:close/>
              </a:path>
            </a:pathLst>
          </a:custGeom>
          <a:solidFill>
            <a:srgbClr val="47525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8521612" y="3105379"/>
            <a:ext cx="72916" cy="8791"/>
          </a:xfrm>
          <a:custGeom>
            <a:avLst/>
            <a:gdLst/>
            <a:ahLst/>
            <a:cxnLst/>
            <a:rect l="l" t="t" r="r" b="b"/>
            <a:pathLst>
              <a:path w="89534" h="10795">
                <a:moveTo>
                  <a:pt x="89154" y="10668"/>
                </a:moveTo>
                <a:lnTo>
                  <a:pt x="89154" y="8382"/>
                </a:lnTo>
                <a:lnTo>
                  <a:pt x="84582" y="8382"/>
                </a:lnTo>
                <a:lnTo>
                  <a:pt x="77724" y="6096"/>
                </a:lnTo>
                <a:lnTo>
                  <a:pt x="69378" y="6254"/>
                </a:lnTo>
                <a:lnTo>
                  <a:pt x="63098" y="5743"/>
                </a:lnTo>
                <a:lnTo>
                  <a:pt x="57150" y="5019"/>
                </a:lnTo>
                <a:lnTo>
                  <a:pt x="50292" y="4572"/>
                </a:lnTo>
                <a:lnTo>
                  <a:pt x="41148" y="4572"/>
                </a:lnTo>
                <a:lnTo>
                  <a:pt x="34290" y="2286"/>
                </a:lnTo>
                <a:lnTo>
                  <a:pt x="18288" y="2286"/>
                </a:lnTo>
                <a:lnTo>
                  <a:pt x="11430" y="0"/>
                </a:lnTo>
                <a:lnTo>
                  <a:pt x="0" y="0"/>
                </a:lnTo>
                <a:lnTo>
                  <a:pt x="0" y="2286"/>
                </a:lnTo>
                <a:lnTo>
                  <a:pt x="11430" y="2286"/>
                </a:lnTo>
                <a:lnTo>
                  <a:pt x="18288" y="4572"/>
                </a:lnTo>
                <a:lnTo>
                  <a:pt x="34290" y="4572"/>
                </a:lnTo>
                <a:lnTo>
                  <a:pt x="41148" y="6096"/>
                </a:lnTo>
                <a:lnTo>
                  <a:pt x="57273" y="6157"/>
                </a:lnTo>
                <a:lnTo>
                  <a:pt x="61722" y="8382"/>
                </a:lnTo>
                <a:lnTo>
                  <a:pt x="73152" y="8382"/>
                </a:lnTo>
                <a:lnTo>
                  <a:pt x="77724" y="10668"/>
                </a:lnTo>
                <a:lnTo>
                  <a:pt x="89154" y="10668"/>
                </a:lnTo>
                <a:close/>
              </a:path>
            </a:pathLst>
          </a:custGeom>
          <a:solidFill>
            <a:srgbClr val="A8B3B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8521612" y="3114065"/>
            <a:ext cx="72916" cy="10860"/>
          </a:xfrm>
          <a:custGeom>
            <a:avLst/>
            <a:gdLst/>
            <a:ahLst/>
            <a:cxnLst/>
            <a:rect l="l" t="t" r="r" b="b"/>
            <a:pathLst>
              <a:path w="89534" h="13335">
                <a:moveTo>
                  <a:pt x="89154" y="12953"/>
                </a:moveTo>
                <a:lnTo>
                  <a:pt x="89154" y="10667"/>
                </a:lnTo>
                <a:lnTo>
                  <a:pt x="84582" y="8381"/>
                </a:lnTo>
                <a:lnTo>
                  <a:pt x="65217" y="7016"/>
                </a:lnTo>
                <a:lnTo>
                  <a:pt x="45820" y="5253"/>
                </a:lnTo>
                <a:lnTo>
                  <a:pt x="26372" y="3529"/>
                </a:lnTo>
                <a:lnTo>
                  <a:pt x="6858" y="2285"/>
                </a:lnTo>
                <a:lnTo>
                  <a:pt x="0" y="0"/>
                </a:lnTo>
                <a:lnTo>
                  <a:pt x="0" y="4572"/>
                </a:lnTo>
                <a:lnTo>
                  <a:pt x="6858" y="4571"/>
                </a:lnTo>
                <a:lnTo>
                  <a:pt x="26553" y="5999"/>
                </a:lnTo>
                <a:lnTo>
                  <a:pt x="45986" y="7686"/>
                </a:lnTo>
                <a:lnTo>
                  <a:pt x="65286" y="9911"/>
                </a:lnTo>
                <a:lnTo>
                  <a:pt x="84582" y="12953"/>
                </a:lnTo>
                <a:lnTo>
                  <a:pt x="89154" y="12953"/>
                </a:lnTo>
                <a:close/>
              </a:path>
            </a:pathLst>
          </a:custGeom>
          <a:solidFill>
            <a:srgbClr val="47525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8521612" y="3117788"/>
            <a:ext cx="72916" cy="8274"/>
          </a:xfrm>
          <a:custGeom>
            <a:avLst/>
            <a:gdLst/>
            <a:ahLst/>
            <a:cxnLst/>
            <a:rect l="l" t="t" r="r" b="b"/>
            <a:pathLst>
              <a:path w="89534" h="10160">
                <a:moveTo>
                  <a:pt x="84582" y="8382"/>
                </a:moveTo>
                <a:lnTo>
                  <a:pt x="65286" y="5339"/>
                </a:lnTo>
                <a:lnTo>
                  <a:pt x="45877" y="3105"/>
                </a:lnTo>
                <a:lnTo>
                  <a:pt x="25883" y="1379"/>
                </a:lnTo>
                <a:lnTo>
                  <a:pt x="6858" y="0"/>
                </a:lnTo>
                <a:lnTo>
                  <a:pt x="0" y="0"/>
                </a:lnTo>
                <a:lnTo>
                  <a:pt x="0" y="1524"/>
                </a:lnTo>
                <a:lnTo>
                  <a:pt x="6858" y="1524"/>
                </a:lnTo>
                <a:lnTo>
                  <a:pt x="26553" y="3766"/>
                </a:lnTo>
                <a:lnTo>
                  <a:pt x="45986" y="6039"/>
                </a:lnTo>
                <a:lnTo>
                  <a:pt x="65792" y="7831"/>
                </a:lnTo>
                <a:lnTo>
                  <a:pt x="84582" y="8382"/>
                </a:lnTo>
                <a:close/>
              </a:path>
              <a:path w="89534" h="10160">
                <a:moveTo>
                  <a:pt x="89154" y="9906"/>
                </a:moveTo>
                <a:lnTo>
                  <a:pt x="89154" y="8382"/>
                </a:lnTo>
                <a:lnTo>
                  <a:pt x="84582" y="8382"/>
                </a:lnTo>
                <a:lnTo>
                  <a:pt x="89154" y="9906"/>
                </a:lnTo>
                <a:close/>
              </a:path>
            </a:pathLst>
          </a:custGeom>
          <a:solidFill>
            <a:srgbClr val="A8B3B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8521612" y="3125857"/>
            <a:ext cx="72916" cy="10860"/>
          </a:xfrm>
          <a:custGeom>
            <a:avLst/>
            <a:gdLst/>
            <a:ahLst/>
            <a:cxnLst/>
            <a:rect l="l" t="t" r="r" b="b"/>
            <a:pathLst>
              <a:path w="89534" h="13335">
                <a:moveTo>
                  <a:pt x="89154" y="12953"/>
                </a:moveTo>
                <a:lnTo>
                  <a:pt x="89154" y="8381"/>
                </a:lnTo>
                <a:lnTo>
                  <a:pt x="84582" y="8381"/>
                </a:lnTo>
                <a:lnTo>
                  <a:pt x="65029" y="7406"/>
                </a:lnTo>
                <a:lnTo>
                  <a:pt x="26192" y="3328"/>
                </a:lnTo>
                <a:lnTo>
                  <a:pt x="6858" y="2285"/>
                </a:lnTo>
                <a:lnTo>
                  <a:pt x="0" y="0"/>
                </a:lnTo>
                <a:lnTo>
                  <a:pt x="0" y="4572"/>
                </a:lnTo>
                <a:lnTo>
                  <a:pt x="6858" y="4571"/>
                </a:lnTo>
                <a:lnTo>
                  <a:pt x="26410" y="6123"/>
                </a:lnTo>
                <a:lnTo>
                  <a:pt x="45719" y="7926"/>
                </a:lnTo>
                <a:lnTo>
                  <a:pt x="65047" y="9579"/>
                </a:lnTo>
                <a:lnTo>
                  <a:pt x="84582" y="10667"/>
                </a:lnTo>
                <a:lnTo>
                  <a:pt x="89154" y="12953"/>
                </a:lnTo>
                <a:close/>
              </a:path>
            </a:pathLst>
          </a:custGeom>
          <a:solidFill>
            <a:srgbClr val="47525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8521612" y="3129581"/>
            <a:ext cx="72916" cy="8791"/>
          </a:xfrm>
          <a:custGeom>
            <a:avLst/>
            <a:gdLst/>
            <a:ahLst/>
            <a:cxnLst/>
            <a:rect l="l" t="t" r="r" b="b"/>
            <a:pathLst>
              <a:path w="89534" h="10795">
                <a:moveTo>
                  <a:pt x="89154" y="10668"/>
                </a:moveTo>
                <a:lnTo>
                  <a:pt x="89154" y="8382"/>
                </a:lnTo>
                <a:lnTo>
                  <a:pt x="84582" y="6096"/>
                </a:lnTo>
                <a:lnTo>
                  <a:pt x="65047" y="5007"/>
                </a:lnTo>
                <a:lnTo>
                  <a:pt x="45586" y="3343"/>
                </a:lnTo>
                <a:lnTo>
                  <a:pt x="26192" y="1531"/>
                </a:lnTo>
                <a:lnTo>
                  <a:pt x="6858" y="0"/>
                </a:lnTo>
                <a:lnTo>
                  <a:pt x="0" y="0"/>
                </a:lnTo>
                <a:lnTo>
                  <a:pt x="0" y="2286"/>
                </a:lnTo>
                <a:lnTo>
                  <a:pt x="6858" y="2286"/>
                </a:lnTo>
                <a:lnTo>
                  <a:pt x="26667" y="3563"/>
                </a:lnTo>
                <a:lnTo>
                  <a:pt x="46196" y="5448"/>
                </a:lnTo>
                <a:lnTo>
                  <a:pt x="65486" y="7275"/>
                </a:lnTo>
                <a:lnTo>
                  <a:pt x="84582" y="8382"/>
                </a:lnTo>
                <a:lnTo>
                  <a:pt x="89154" y="10668"/>
                </a:lnTo>
                <a:close/>
              </a:path>
            </a:pathLst>
          </a:custGeom>
          <a:solidFill>
            <a:srgbClr val="A8B3B3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8521612" y="3138269"/>
            <a:ext cx="72916" cy="8791"/>
          </a:xfrm>
          <a:custGeom>
            <a:avLst/>
            <a:gdLst/>
            <a:ahLst/>
            <a:cxnLst/>
            <a:rect l="l" t="t" r="r" b="b"/>
            <a:pathLst>
              <a:path w="89534" h="10795">
                <a:moveTo>
                  <a:pt x="89154" y="10667"/>
                </a:moveTo>
                <a:lnTo>
                  <a:pt x="89154" y="8381"/>
                </a:lnTo>
                <a:lnTo>
                  <a:pt x="84582" y="8381"/>
                </a:lnTo>
                <a:lnTo>
                  <a:pt x="64954" y="6194"/>
                </a:lnTo>
                <a:lnTo>
                  <a:pt x="45567" y="3895"/>
                </a:lnTo>
                <a:lnTo>
                  <a:pt x="25762" y="2063"/>
                </a:lnTo>
                <a:lnTo>
                  <a:pt x="6858" y="1523"/>
                </a:lnTo>
                <a:lnTo>
                  <a:pt x="0" y="0"/>
                </a:lnTo>
                <a:lnTo>
                  <a:pt x="0" y="3810"/>
                </a:lnTo>
                <a:lnTo>
                  <a:pt x="6858" y="3809"/>
                </a:lnTo>
                <a:lnTo>
                  <a:pt x="26256" y="5360"/>
                </a:lnTo>
                <a:lnTo>
                  <a:pt x="45667" y="7592"/>
                </a:lnTo>
                <a:lnTo>
                  <a:pt x="64954" y="9632"/>
                </a:lnTo>
                <a:lnTo>
                  <a:pt x="84582" y="10667"/>
                </a:lnTo>
                <a:lnTo>
                  <a:pt x="89154" y="10667"/>
                </a:lnTo>
                <a:close/>
              </a:path>
            </a:pathLst>
          </a:custGeom>
          <a:solidFill>
            <a:srgbClr val="47525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8521612" y="3144781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8382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8521612" y="3155331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8382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8521612" y="3157193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8382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8521612" y="3161850"/>
            <a:ext cx="72916" cy="8791"/>
          </a:xfrm>
          <a:custGeom>
            <a:avLst/>
            <a:gdLst/>
            <a:ahLst/>
            <a:cxnLst/>
            <a:rect l="l" t="t" r="r" b="b"/>
            <a:pathLst>
              <a:path w="89534" h="10795">
                <a:moveTo>
                  <a:pt x="89154" y="10667"/>
                </a:moveTo>
                <a:lnTo>
                  <a:pt x="89154" y="8381"/>
                </a:lnTo>
                <a:lnTo>
                  <a:pt x="84582" y="6857"/>
                </a:lnTo>
                <a:lnTo>
                  <a:pt x="65665" y="5952"/>
                </a:lnTo>
                <a:lnTo>
                  <a:pt x="45662" y="4319"/>
                </a:lnTo>
                <a:lnTo>
                  <a:pt x="25688" y="2812"/>
                </a:lnTo>
                <a:lnTo>
                  <a:pt x="6858" y="2285"/>
                </a:lnTo>
                <a:lnTo>
                  <a:pt x="0" y="0"/>
                </a:lnTo>
                <a:lnTo>
                  <a:pt x="0" y="4572"/>
                </a:lnTo>
                <a:lnTo>
                  <a:pt x="6858" y="4571"/>
                </a:lnTo>
                <a:lnTo>
                  <a:pt x="26051" y="6321"/>
                </a:lnTo>
                <a:lnTo>
                  <a:pt x="46448" y="7134"/>
                </a:lnTo>
                <a:lnTo>
                  <a:pt x="66481" y="8190"/>
                </a:lnTo>
                <a:lnTo>
                  <a:pt x="84582" y="10667"/>
                </a:lnTo>
                <a:lnTo>
                  <a:pt x="89154" y="10667"/>
                </a:lnTo>
                <a:close/>
              </a:path>
            </a:pathLst>
          </a:custGeom>
          <a:solidFill>
            <a:srgbClr val="47525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8521612" y="3168983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8382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8521612" y="3174261"/>
            <a:ext cx="72916" cy="8791"/>
          </a:xfrm>
          <a:custGeom>
            <a:avLst/>
            <a:gdLst/>
            <a:ahLst/>
            <a:cxnLst/>
            <a:rect l="l" t="t" r="r" b="b"/>
            <a:pathLst>
              <a:path w="89534" h="10795">
                <a:moveTo>
                  <a:pt x="89154" y="10667"/>
                </a:moveTo>
                <a:lnTo>
                  <a:pt x="89154" y="6095"/>
                </a:lnTo>
                <a:lnTo>
                  <a:pt x="84582" y="6095"/>
                </a:lnTo>
                <a:lnTo>
                  <a:pt x="65174" y="5052"/>
                </a:lnTo>
                <a:lnTo>
                  <a:pt x="45691" y="3694"/>
                </a:lnTo>
                <a:lnTo>
                  <a:pt x="26387" y="2593"/>
                </a:lnTo>
                <a:lnTo>
                  <a:pt x="6858" y="2285"/>
                </a:lnTo>
                <a:lnTo>
                  <a:pt x="0" y="0"/>
                </a:lnTo>
                <a:lnTo>
                  <a:pt x="0" y="3810"/>
                </a:lnTo>
                <a:lnTo>
                  <a:pt x="6858" y="3809"/>
                </a:lnTo>
                <a:lnTo>
                  <a:pt x="26387" y="5244"/>
                </a:lnTo>
                <a:lnTo>
                  <a:pt x="45800" y="6836"/>
                </a:lnTo>
                <a:lnTo>
                  <a:pt x="65554" y="8092"/>
                </a:lnTo>
                <a:lnTo>
                  <a:pt x="84582" y="8381"/>
                </a:lnTo>
                <a:lnTo>
                  <a:pt x="89154" y="10667"/>
                </a:lnTo>
                <a:close/>
              </a:path>
            </a:pathLst>
          </a:custGeom>
          <a:solidFill>
            <a:srgbClr val="47525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8521612" y="3180774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8382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8521612" y="3190392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6096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8521612" y="3192254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6096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8521612" y="3202494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6858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8521612" y="3204046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6096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8521612" y="3213664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8382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8521612" y="3216147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6858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8521612" y="3225455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8382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8521612" y="3228247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6096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8521612" y="3237866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8382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8521612" y="3240038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6096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8521612" y="3249657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4116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8521612" y="3251324"/>
            <a:ext cx="72916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0" y="0"/>
                </a:moveTo>
                <a:lnTo>
                  <a:pt x="89153" y="0"/>
                </a:lnTo>
              </a:path>
            </a:pathLst>
          </a:custGeom>
          <a:ln w="4854">
            <a:solidFill>
              <a:srgbClr val="A8B3B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8534645" y="3033393"/>
            <a:ext cx="48610" cy="287010"/>
          </a:xfrm>
          <a:custGeom>
            <a:avLst/>
            <a:gdLst/>
            <a:ahLst/>
            <a:cxnLst/>
            <a:rect l="l" t="t" r="r" b="b"/>
            <a:pathLst>
              <a:path w="59690" h="352425">
                <a:moveTo>
                  <a:pt x="59436" y="352044"/>
                </a:moveTo>
                <a:lnTo>
                  <a:pt x="59436" y="8381"/>
                </a:lnTo>
                <a:lnTo>
                  <a:pt x="54864" y="6095"/>
                </a:lnTo>
                <a:lnTo>
                  <a:pt x="42829" y="6105"/>
                </a:lnTo>
                <a:lnTo>
                  <a:pt x="39956" y="5631"/>
                </a:lnTo>
                <a:lnTo>
                  <a:pt x="34290" y="4571"/>
                </a:lnTo>
                <a:lnTo>
                  <a:pt x="25146" y="4571"/>
                </a:lnTo>
                <a:lnTo>
                  <a:pt x="22860" y="2285"/>
                </a:lnTo>
                <a:lnTo>
                  <a:pt x="11430" y="2285"/>
                </a:lnTo>
                <a:lnTo>
                  <a:pt x="9144" y="0"/>
                </a:lnTo>
                <a:lnTo>
                  <a:pt x="0" y="0"/>
                </a:lnTo>
                <a:lnTo>
                  <a:pt x="0" y="352044"/>
                </a:lnTo>
                <a:lnTo>
                  <a:pt x="59436" y="352044"/>
                </a:lnTo>
                <a:close/>
              </a:path>
            </a:pathLst>
          </a:custGeom>
          <a:solidFill>
            <a:srgbClr val="879191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8555121" y="3067521"/>
            <a:ext cx="0" cy="252880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134"/>
                </a:lnTo>
              </a:path>
            </a:pathLst>
          </a:custGeom>
          <a:ln w="4572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8559766" y="3067521"/>
            <a:ext cx="0" cy="252880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134"/>
                </a:lnTo>
              </a:path>
            </a:pathLst>
          </a:custGeom>
          <a:ln w="3175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8563489" y="3067521"/>
            <a:ext cx="0" cy="252880"/>
          </a:xfrm>
          <a:custGeom>
            <a:avLst/>
            <a:gdLst/>
            <a:ahLst/>
            <a:cxnLst/>
            <a:rect l="l" t="t" r="r" b="b"/>
            <a:pathLst>
              <a:path h="310514">
                <a:moveTo>
                  <a:pt x="0" y="0"/>
                </a:moveTo>
                <a:lnTo>
                  <a:pt x="0" y="310134"/>
                </a:lnTo>
              </a:path>
            </a:pathLst>
          </a:custGeom>
          <a:ln w="3175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8572796" y="3078073"/>
            <a:ext cx="0" cy="24202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7179"/>
                </a:lnTo>
              </a:path>
            </a:pathLst>
          </a:custGeom>
          <a:ln w="3175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8545812" y="3074349"/>
            <a:ext cx="0" cy="246157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1751"/>
                </a:lnTo>
              </a:path>
            </a:pathLst>
          </a:custGeom>
          <a:ln w="4572">
            <a:solidFill>
              <a:srgbClr val="47525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8463901" y="3064421"/>
            <a:ext cx="57919" cy="255982"/>
          </a:xfrm>
          <a:custGeom>
            <a:avLst/>
            <a:gdLst/>
            <a:ahLst/>
            <a:cxnLst/>
            <a:rect l="l" t="t" r="r" b="b"/>
            <a:pathLst>
              <a:path w="71120" h="314325">
                <a:moveTo>
                  <a:pt x="70866" y="313944"/>
                </a:moveTo>
                <a:lnTo>
                  <a:pt x="70866" y="0"/>
                </a:lnTo>
                <a:lnTo>
                  <a:pt x="38862" y="0"/>
                </a:lnTo>
                <a:lnTo>
                  <a:pt x="34290" y="2286"/>
                </a:lnTo>
                <a:lnTo>
                  <a:pt x="6858" y="2286"/>
                </a:lnTo>
                <a:lnTo>
                  <a:pt x="2286" y="3810"/>
                </a:lnTo>
                <a:lnTo>
                  <a:pt x="0" y="3810"/>
                </a:lnTo>
                <a:lnTo>
                  <a:pt x="0" y="313944"/>
                </a:lnTo>
                <a:lnTo>
                  <a:pt x="70866" y="313944"/>
                </a:lnTo>
                <a:close/>
              </a:path>
            </a:pathLst>
          </a:custGeom>
          <a:solidFill>
            <a:srgbClr val="545E5E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8463901" y="3078071"/>
            <a:ext cx="57919" cy="7240"/>
          </a:xfrm>
          <a:custGeom>
            <a:avLst/>
            <a:gdLst/>
            <a:ahLst/>
            <a:cxnLst/>
            <a:rect l="l" t="t" r="r" b="b"/>
            <a:pathLst>
              <a:path w="71120" h="8889">
                <a:moveTo>
                  <a:pt x="70866" y="4572"/>
                </a:moveTo>
                <a:lnTo>
                  <a:pt x="70866" y="0"/>
                </a:lnTo>
                <a:lnTo>
                  <a:pt x="66294" y="0"/>
                </a:lnTo>
                <a:lnTo>
                  <a:pt x="61722" y="2286"/>
                </a:lnTo>
                <a:lnTo>
                  <a:pt x="34290" y="2286"/>
                </a:lnTo>
                <a:lnTo>
                  <a:pt x="29718" y="4572"/>
                </a:lnTo>
                <a:lnTo>
                  <a:pt x="2286" y="4572"/>
                </a:lnTo>
                <a:lnTo>
                  <a:pt x="0" y="6096"/>
                </a:lnTo>
                <a:lnTo>
                  <a:pt x="0" y="8382"/>
                </a:lnTo>
                <a:lnTo>
                  <a:pt x="6858" y="8382"/>
                </a:lnTo>
                <a:lnTo>
                  <a:pt x="11430" y="6096"/>
                </a:lnTo>
                <a:lnTo>
                  <a:pt x="38862" y="6096"/>
                </a:lnTo>
                <a:lnTo>
                  <a:pt x="48590" y="5511"/>
                </a:lnTo>
                <a:lnTo>
                  <a:pt x="49314" y="3784"/>
                </a:lnTo>
                <a:lnTo>
                  <a:pt x="61722" y="4572"/>
                </a:lnTo>
                <a:lnTo>
                  <a:pt x="70866" y="4572"/>
                </a:lnTo>
                <a:close/>
              </a:path>
            </a:pathLst>
          </a:custGeom>
          <a:solidFill>
            <a:srgbClr val="141F1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8463901" y="3083956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883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8463901" y="3089861"/>
            <a:ext cx="57919" cy="7240"/>
          </a:xfrm>
          <a:custGeom>
            <a:avLst/>
            <a:gdLst/>
            <a:ahLst/>
            <a:cxnLst/>
            <a:rect l="l" t="t" r="r" b="b"/>
            <a:pathLst>
              <a:path w="71120" h="8889">
                <a:moveTo>
                  <a:pt x="70866" y="4572"/>
                </a:moveTo>
                <a:lnTo>
                  <a:pt x="70866" y="0"/>
                </a:lnTo>
                <a:lnTo>
                  <a:pt x="66294" y="0"/>
                </a:lnTo>
                <a:lnTo>
                  <a:pt x="61722" y="2286"/>
                </a:lnTo>
                <a:lnTo>
                  <a:pt x="29718" y="2286"/>
                </a:lnTo>
                <a:lnTo>
                  <a:pt x="25146" y="4572"/>
                </a:lnTo>
                <a:lnTo>
                  <a:pt x="0" y="4572"/>
                </a:lnTo>
                <a:lnTo>
                  <a:pt x="0" y="8382"/>
                </a:lnTo>
                <a:lnTo>
                  <a:pt x="6858" y="8382"/>
                </a:lnTo>
                <a:lnTo>
                  <a:pt x="11430" y="6858"/>
                </a:lnTo>
                <a:lnTo>
                  <a:pt x="38862" y="6858"/>
                </a:lnTo>
                <a:lnTo>
                  <a:pt x="44351" y="6395"/>
                </a:lnTo>
                <a:lnTo>
                  <a:pt x="47148" y="5291"/>
                </a:lnTo>
                <a:lnTo>
                  <a:pt x="51517" y="4398"/>
                </a:lnTo>
                <a:lnTo>
                  <a:pt x="61722" y="4572"/>
                </a:lnTo>
                <a:lnTo>
                  <a:pt x="70866" y="4572"/>
                </a:lnTo>
                <a:close/>
              </a:path>
            </a:pathLst>
          </a:custGeom>
          <a:solidFill>
            <a:srgbClr val="141F1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8463901" y="3095997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269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8463901" y="3103289"/>
            <a:ext cx="57919" cy="6206"/>
          </a:xfrm>
          <a:custGeom>
            <a:avLst/>
            <a:gdLst/>
            <a:ahLst/>
            <a:cxnLst/>
            <a:rect l="l" t="t" r="r" b="b"/>
            <a:pathLst>
              <a:path w="71120" h="7620">
                <a:moveTo>
                  <a:pt x="70866" y="2561"/>
                </a:moveTo>
                <a:lnTo>
                  <a:pt x="70866" y="275"/>
                </a:lnTo>
                <a:lnTo>
                  <a:pt x="66294" y="275"/>
                </a:lnTo>
                <a:lnTo>
                  <a:pt x="48595" y="0"/>
                </a:lnTo>
                <a:lnTo>
                  <a:pt x="33375" y="998"/>
                </a:lnTo>
                <a:lnTo>
                  <a:pt x="18613" y="2207"/>
                </a:lnTo>
                <a:lnTo>
                  <a:pt x="6858" y="2462"/>
                </a:lnTo>
                <a:lnTo>
                  <a:pt x="0" y="2561"/>
                </a:lnTo>
                <a:lnTo>
                  <a:pt x="0" y="7133"/>
                </a:lnTo>
                <a:lnTo>
                  <a:pt x="2286" y="7133"/>
                </a:lnTo>
                <a:lnTo>
                  <a:pt x="6858" y="4847"/>
                </a:lnTo>
                <a:lnTo>
                  <a:pt x="34290" y="4847"/>
                </a:lnTo>
                <a:lnTo>
                  <a:pt x="38862" y="2561"/>
                </a:lnTo>
                <a:lnTo>
                  <a:pt x="70866" y="2561"/>
                </a:lnTo>
                <a:close/>
              </a:path>
            </a:pathLst>
          </a:custGeom>
          <a:solidFill>
            <a:srgbClr val="141F1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8463901" y="3107858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096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8463901" y="3114063"/>
            <a:ext cx="57919" cy="7240"/>
          </a:xfrm>
          <a:custGeom>
            <a:avLst/>
            <a:gdLst/>
            <a:ahLst/>
            <a:cxnLst/>
            <a:rect l="l" t="t" r="r" b="b"/>
            <a:pathLst>
              <a:path w="71120" h="8889">
                <a:moveTo>
                  <a:pt x="70866" y="4572"/>
                </a:moveTo>
                <a:lnTo>
                  <a:pt x="70866" y="0"/>
                </a:lnTo>
                <a:lnTo>
                  <a:pt x="66294" y="0"/>
                </a:lnTo>
                <a:lnTo>
                  <a:pt x="61722" y="2286"/>
                </a:lnTo>
                <a:lnTo>
                  <a:pt x="29718" y="2286"/>
                </a:lnTo>
                <a:lnTo>
                  <a:pt x="25146" y="4572"/>
                </a:lnTo>
                <a:lnTo>
                  <a:pt x="0" y="4572"/>
                </a:lnTo>
                <a:lnTo>
                  <a:pt x="0" y="8382"/>
                </a:lnTo>
                <a:lnTo>
                  <a:pt x="2286" y="6096"/>
                </a:lnTo>
                <a:lnTo>
                  <a:pt x="18918" y="6293"/>
                </a:lnTo>
                <a:lnTo>
                  <a:pt x="34647" y="5819"/>
                </a:lnTo>
                <a:lnTo>
                  <a:pt x="50197" y="5103"/>
                </a:lnTo>
                <a:lnTo>
                  <a:pt x="66294" y="4572"/>
                </a:lnTo>
                <a:lnTo>
                  <a:pt x="70866" y="4572"/>
                </a:lnTo>
                <a:close/>
              </a:path>
            </a:pathLst>
          </a:custGeom>
          <a:solidFill>
            <a:srgbClr val="141F1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8463901" y="3120212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236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8463901" y="3125855"/>
            <a:ext cx="57919" cy="7240"/>
          </a:xfrm>
          <a:custGeom>
            <a:avLst/>
            <a:gdLst/>
            <a:ahLst/>
            <a:cxnLst/>
            <a:rect l="l" t="t" r="r" b="b"/>
            <a:pathLst>
              <a:path w="71120" h="8889">
                <a:moveTo>
                  <a:pt x="70866" y="4572"/>
                </a:moveTo>
                <a:lnTo>
                  <a:pt x="70866" y="0"/>
                </a:lnTo>
                <a:lnTo>
                  <a:pt x="66294" y="0"/>
                </a:lnTo>
                <a:lnTo>
                  <a:pt x="61722" y="2286"/>
                </a:lnTo>
                <a:lnTo>
                  <a:pt x="29718" y="2286"/>
                </a:lnTo>
                <a:lnTo>
                  <a:pt x="24228" y="2748"/>
                </a:lnTo>
                <a:lnTo>
                  <a:pt x="21431" y="3852"/>
                </a:lnTo>
                <a:lnTo>
                  <a:pt x="17062" y="4745"/>
                </a:lnTo>
                <a:lnTo>
                  <a:pt x="6858" y="4572"/>
                </a:lnTo>
                <a:lnTo>
                  <a:pt x="0" y="4572"/>
                </a:lnTo>
                <a:lnTo>
                  <a:pt x="0" y="8382"/>
                </a:lnTo>
                <a:lnTo>
                  <a:pt x="2286" y="6858"/>
                </a:lnTo>
                <a:lnTo>
                  <a:pt x="6858" y="6899"/>
                </a:lnTo>
                <a:lnTo>
                  <a:pt x="21431" y="6897"/>
                </a:lnTo>
                <a:lnTo>
                  <a:pt x="34685" y="5853"/>
                </a:lnTo>
                <a:lnTo>
                  <a:pt x="49257" y="4620"/>
                </a:lnTo>
                <a:lnTo>
                  <a:pt x="70866" y="4572"/>
                </a:lnTo>
                <a:close/>
              </a:path>
            </a:pathLst>
          </a:custGeom>
          <a:solidFill>
            <a:srgbClr val="141F1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8463901" y="3132060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096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8463901" y="3140797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218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8463901" y="3144161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858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8463901" y="3153486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4001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8463901" y="3155396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3968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8463901" y="3164640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858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8463901" y="3167057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4200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8463901" y="3176806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254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8463901" y="3179223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4572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8463901" y="3189462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3810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8463901" y="3191308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4166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8463901" y="3201564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4572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8463901" y="3203495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4745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8463901" y="3212804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269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8463901" y="3215286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4744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8463901" y="3224525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096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8463901" y="3227260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3948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8463901" y="3236935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6096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8463901" y="3239329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4791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8463901" y="3249657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3810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8463901" y="3251208"/>
            <a:ext cx="57919" cy="0"/>
          </a:xfrm>
          <a:custGeom>
            <a:avLst/>
            <a:gdLst/>
            <a:ahLst/>
            <a:cxnLst/>
            <a:rect l="l" t="t" r="r" b="b"/>
            <a:pathLst>
              <a:path w="71120">
                <a:moveTo>
                  <a:pt x="0" y="0"/>
                </a:moveTo>
                <a:lnTo>
                  <a:pt x="70866" y="0"/>
                </a:lnTo>
              </a:path>
            </a:pathLst>
          </a:custGeom>
          <a:ln w="4572">
            <a:solidFill>
              <a:srgbClr val="75808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8473199" y="3031529"/>
            <a:ext cx="39302" cy="288562"/>
          </a:xfrm>
          <a:custGeom>
            <a:avLst/>
            <a:gdLst/>
            <a:ahLst/>
            <a:cxnLst/>
            <a:rect l="l" t="t" r="r" b="b"/>
            <a:pathLst>
              <a:path w="48259" h="354329">
                <a:moveTo>
                  <a:pt x="48005" y="354330"/>
                </a:moveTo>
                <a:lnTo>
                  <a:pt x="48005" y="0"/>
                </a:lnTo>
                <a:lnTo>
                  <a:pt x="43433" y="0"/>
                </a:lnTo>
                <a:lnTo>
                  <a:pt x="41147" y="2286"/>
                </a:lnTo>
                <a:lnTo>
                  <a:pt x="13715" y="2286"/>
                </a:lnTo>
                <a:lnTo>
                  <a:pt x="11429" y="4572"/>
                </a:lnTo>
                <a:lnTo>
                  <a:pt x="0" y="4572"/>
                </a:lnTo>
                <a:lnTo>
                  <a:pt x="0" y="354330"/>
                </a:lnTo>
                <a:lnTo>
                  <a:pt x="48005" y="354330"/>
                </a:lnTo>
                <a:close/>
              </a:path>
            </a:pathLst>
          </a:custGeom>
          <a:solidFill>
            <a:srgbClr val="545E5E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8496478" y="3066280"/>
            <a:ext cx="0" cy="253914"/>
          </a:xfrm>
          <a:custGeom>
            <a:avLst/>
            <a:gdLst/>
            <a:ahLst/>
            <a:cxnLst/>
            <a:rect l="l" t="t" r="r" b="b"/>
            <a:pathLst>
              <a:path h="311785">
                <a:moveTo>
                  <a:pt x="0" y="0"/>
                </a:moveTo>
                <a:lnTo>
                  <a:pt x="0" y="311658"/>
                </a:lnTo>
              </a:path>
            </a:pathLst>
          </a:custGeom>
          <a:ln w="3175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8492754" y="3066280"/>
            <a:ext cx="0" cy="253914"/>
          </a:xfrm>
          <a:custGeom>
            <a:avLst/>
            <a:gdLst/>
            <a:ahLst/>
            <a:cxnLst/>
            <a:rect l="l" t="t" r="r" b="b"/>
            <a:pathLst>
              <a:path h="311785">
                <a:moveTo>
                  <a:pt x="0" y="0"/>
                </a:moveTo>
                <a:lnTo>
                  <a:pt x="0" y="311658"/>
                </a:lnTo>
              </a:path>
            </a:pathLst>
          </a:custGeom>
          <a:ln w="3175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8489031" y="3066280"/>
            <a:ext cx="0" cy="253914"/>
          </a:xfrm>
          <a:custGeom>
            <a:avLst/>
            <a:gdLst/>
            <a:ahLst/>
            <a:cxnLst/>
            <a:rect l="l" t="t" r="r" b="b"/>
            <a:pathLst>
              <a:path h="311785">
                <a:moveTo>
                  <a:pt x="0" y="0"/>
                </a:moveTo>
                <a:lnTo>
                  <a:pt x="0" y="311658"/>
                </a:lnTo>
              </a:path>
            </a:pathLst>
          </a:custGeom>
          <a:ln w="3175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8488101" y="3048905"/>
            <a:ext cx="9309" cy="15514"/>
          </a:xfrm>
          <a:custGeom>
            <a:avLst/>
            <a:gdLst/>
            <a:ahLst/>
            <a:cxnLst/>
            <a:rect l="l" t="t" r="r" b="b"/>
            <a:pathLst>
              <a:path w="11429" h="19050">
                <a:moveTo>
                  <a:pt x="11429" y="16764"/>
                </a:moveTo>
                <a:lnTo>
                  <a:pt x="11429" y="0"/>
                </a:lnTo>
                <a:lnTo>
                  <a:pt x="6857" y="0"/>
                </a:lnTo>
                <a:lnTo>
                  <a:pt x="4571" y="2286"/>
                </a:lnTo>
                <a:lnTo>
                  <a:pt x="0" y="2286"/>
                </a:lnTo>
                <a:lnTo>
                  <a:pt x="0" y="19050"/>
                </a:lnTo>
                <a:lnTo>
                  <a:pt x="2285" y="16764"/>
                </a:lnTo>
                <a:lnTo>
                  <a:pt x="11429" y="16764"/>
                </a:lnTo>
                <a:close/>
              </a:path>
            </a:pathLst>
          </a:custGeom>
          <a:solidFill>
            <a:srgbClr val="141F1F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8481574" y="3074349"/>
            <a:ext cx="0" cy="246157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1751"/>
                </a:lnTo>
              </a:path>
            </a:pathLst>
          </a:custGeom>
          <a:ln w="3175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8503925" y="3073108"/>
            <a:ext cx="0" cy="247191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0"/>
                </a:moveTo>
                <a:lnTo>
                  <a:pt x="0" y="303275"/>
                </a:lnTo>
              </a:path>
            </a:pathLst>
          </a:custGeom>
          <a:ln w="3175">
            <a:solidFill>
              <a:srgbClr val="141F1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8776043" y="3246244"/>
            <a:ext cx="9309" cy="94636"/>
          </a:xfrm>
          <a:custGeom>
            <a:avLst/>
            <a:gdLst/>
            <a:ahLst/>
            <a:cxnLst/>
            <a:rect l="l" t="t" r="r" b="b"/>
            <a:pathLst>
              <a:path w="11429" h="116204">
                <a:moveTo>
                  <a:pt x="0" y="115824"/>
                </a:moveTo>
                <a:lnTo>
                  <a:pt x="11430" y="115824"/>
                </a:lnTo>
                <a:lnTo>
                  <a:pt x="11430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B5A88C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8701576" y="3247936"/>
            <a:ext cx="76536" cy="93085"/>
          </a:xfrm>
          <a:custGeom>
            <a:avLst/>
            <a:gdLst/>
            <a:ahLst/>
            <a:cxnLst/>
            <a:rect l="l" t="t" r="r" b="b"/>
            <a:pathLst>
              <a:path w="93979" h="114300">
                <a:moveTo>
                  <a:pt x="2464" y="113749"/>
                </a:moveTo>
                <a:lnTo>
                  <a:pt x="2464" y="33880"/>
                </a:lnTo>
                <a:lnTo>
                  <a:pt x="50" y="80510"/>
                </a:lnTo>
                <a:lnTo>
                  <a:pt x="0" y="113749"/>
                </a:lnTo>
                <a:lnTo>
                  <a:pt x="2464" y="113749"/>
                </a:lnTo>
                <a:close/>
              </a:path>
              <a:path w="93979" h="114300">
                <a:moveTo>
                  <a:pt x="93725" y="113749"/>
                </a:moveTo>
                <a:lnTo>
                  <a:pt x="93725" y="211"/>
                </a:lnTo>
                <a:lnTo>
                  <a:pt x="86867" y="211"/>
                </a:lnTo>
                <a:lnTo>
                  <a:pt x="66790" y="0"/>
                </a:lnTo>
                <a:lnTo>
                  <a:pt x="47653" y="640"/>
                </a:lnTo>
                <a:lnTo>
                  <a:pt x="28692" y="1447"/>
                </a:lnTo>
                <a:lnTo>
                  <a:pt x="9143" y="1735"/>
                </a:lnTo>
                <a:lnTo>
                  <a:pt x="2285" y="1735"/>
                </a:lnTo>
                <a:lnTo>
                  <a:pt x="2464" y="113749"/>
                </a:lnTo>
                <a:lnTo>
                  <a:pt x="93725" y="113749"/>
                </a:lnTo>
                <a:close/>
              </a:path>
            </a:pathLst>
          </a:custGeom>
          <a:solidFill>
            <a:srgbClr val="918569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8705287" y="3251210"/>
            <a:ext cx="70848" cy="85845"/>
          </a:xfrm>
          <a:custGeom>
            <a:avLst/>
            <a:gdLst/>
            <a:ahLst/>
            <a:cxnLst/>
            <a:rect l="l" t="t" r="r" b="b"/>
            <a:pathLst>
              <a:path w="86995" h="105410">
                <a:moveTo>
                  <a:pt x="86868" y="105155"/>
                </a:moveTo>
                <a:lnTo>
                  <a:pt x="86868" y="0"/>
                </a:lnTo>
                <a:lnTo>
                  <a:pt x="28162" y="44"/>
                </a:lnTo>
                <a:lnTo>
                  <a:pt x="22236" y="2262"/>
                </a:lnTo>
                <a:lnTo>
                  <a:pt x="0" y="2286"/>
                </a:lnTo>
                <a:lnTo>
                  <a:pt x="0" y="105155"/>
                </a:lnTo>
                <a:lnTo>
                  <a:pt x="86868" y="105155"/>
                </a:lnTo>
                <a:close/>
              </a:path>
            </a:pathLst>
          </a:custGeom>
          <a:solidFill>
            <a:srgbClr val="0F030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8705289" y="3256428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000" y="0"/>
                </a:lnTo>
              </a:path>
            </a:pathLst>
          </a:custGeom>
          <a:ln w="3948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8705287" y="3261633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877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8705287" y="3266847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877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8705287" y="3273427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870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8705287" y="3278824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3810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8705289" y="3284766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8705287" y="3290924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572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8705289" y="3296837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8709013" y="3301710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8705287" y="3308668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3175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8705287" y="3313885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3175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8705289" y="3320938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8705287" y="3325987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3175">
            <a:solidFill>
              <a:srgbClr val="403317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8771377" y="3248108"/>
            <a:ext cx="0" cy="92567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3175">
            <a:solidFill>
              <a:srgbClr val="91856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8753501" y="3248108"/>
            <a:ext cx="11377" cy="92567"/>
          </a:xfrm>
          <a:custGeom>
            <a:avLst/>
            <a:gdLst/>
            <a:ahLst/>
            <a:cxnLst/>
            <a:rect l="l" t="t" r="r" b="b"/>
            <a:pathLst>
              <a:path w="13970" h="113664">
                <a:moveTo>
                  <a:pt x="13963" y="113538"/>
                </a:moveTo>
                <a:lnTo>
                  <a:pt x="13963" y="0"/>
                </a:lnTo>
                <a:lnTo>
                  <a:pt x="2533" y="0"/>
                </a:lnTo>
                <a:lnTo>
                  <a:pt x="2533" y="6096"/>
                </a:lnTo>
                <a:lnTo>
                  <a:pt x="226" y="28391"/>
                </a:lnTo>
                <a:lnTo>
                  <a:pt x="0" y="54649"/>
                </a:lnTo>
                <a:lnTo>
                  <a:pt x="469" y="81396"/>
                </a:lnTo>
                <a:lnTo>
                  <a:pt x="469" y="113538"/>
                </a:lnTo>
                <a:lnTo>
                  <a:pt x="13963" y="113538"/>
                </a:lnTo>
                <a:close/>
              </a:path>
              <a:path w="13970" h="113664">
                <a:moveTo>
                  <a:pt x="469" y="113538"/>
                </a:moveTo>
                <a:lnTo>
                  <a:pt x="469" y="81396"/>
                </a:lnTo>
                <a:lnTo>
                  <a:pt x="247" y="105155"/>
                </a:lnTo>
                <a:lnTo>
                  <a:pt x="247" y="113538"/>
                </a:lnTo>
                <a:lnTo>
                  <a:pt x="469" y="113538"/>
                </a:lnTo>
                <a:close/>
              </a:path>
            </a:pathLst>
          </a:custGeom>
          <a:solidFill>
            <a:srgbClr val="918569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8737942" y="3248108"/>
            <a:ext cx="0" cy="92567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3175">
            <a:solidFill>
              <a:srgbClr val="91856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8722055" y="3249349"/>
            <a:ext cx="9826" cy="91533"/>
          </a:xfrm>
          <a:custGeom>
            <a:avLst/>
            <a:gdLst/>
            <a:ahLst/>
            <a:cxnLst/>
            <a:rect l="l" t="t" r="r" b="b"/>
            <a:pathLst>
              <a:path w="12065" h="112395">
                <a:moveTo>
                  <a:pt x="11588" y="32080"/>
                </a:moveTo>
                <a:lnTo>
                  <a:pt x="11429" y="6858"/>
                </a:lnTo>
                <a:lnTo>
                  <a:pt x="11429" y="0"/>
                </a:lnTo>
                <a:lnTo>
                  <a:pt x="0" y="0"/>
                </a:lnTo>
                <a:lnTo>
                  <a:pt x="0" y="112014"/>
                </a:lnTo>
                <a:lnTo>
                  <a:pt x="9143" y="112014"/>
                </a:lnTo>
                <a:lnTo>
                  <a:pt x="9149" y="78681"/>
                </a:lnTo>
                <a:lnTo>
                  <a:pt x="11588" y="32080"/>
                </a:lnTo>
                <a:close/>
              </a:path>
            </a:pathLst>
          </a:custGeom>
          <a:solidFill>
            <a:srgbClr val="918569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8715595" y="3249349"/>
            <a:ext cx="0" cy="91533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2013"/>
                </a:lnTo>
              </a:path>
            </a:pathLst>
          </a:custGeom>
          <a:ln w="3175">
            <a:solidFill>
              <a:srgbClr val="91856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8785350" y="3246244"/>
            <a:ext cx="9309" cy="94636"/>
          </a:xfrm>
          <a:custGeom>
            <a:avLst/>
            <a:gdLst/>
            <a:ahLst/>
            <a:cxnLst/>
            <a:rect l="l" t="t" r="r" b="b"/>
            <a:pathLst>
              <a:path w="11429" h="116204">
                <a:moveTo>
                  <a:pt x="0" y="115824"/>
                </a:moveTo>
                <a:lnTo>
                  <a:pt x="11430" y="115824"/>
                </a:lnTo>
                <a:lnTo>
                  <a:pt x="11430" y="0"/>
                </a:lnTo>
                <a:lnTo>
                  <a:pt x="0" y="0"/>
                </a:lnTo>
                <a:lnTo>
                  <a:pt x="0" y="115824"/>
                </a:lnTo>
                <a:close/>
              </a:path>
            </a:pathLst>
          </a:custGeom>
          <a:solidFill>
            <a:srgbClr val="827559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8794660" y="3247945"/>
            <a:ext cx="76536" cy="93085"/>
          </a:xfrm>
          <a:custGeom>
            <a:avLst/>
            <a:gdLst/>
            <a:ahLst/>
            <a:cxnLst/>
            <a:rect l="l" t="t" r="r" b="b"/>
            <a:pathLst>
              <a:path w="93979" h="114300">
                <a:moveTo>
                  <a:pt x="93726" y="113737"/>
                </a:moveTo>
                <a:lnTo>
                  <a:pt x="91440" y="105355"/>
                </a:lnTo>
                <a:lnTo>
                  <a:pt x="91440" y="1723"/>
                </a:lnTo>
                <a:lnTo>
                  <a:pt x="84582" y="1723"/>
                </a:lnTo>
                <a:lnTo>
                  <a:pt x="65038" y="1458"/>
                </a:lnTo>
                <a:lnTo>
                  <a:pt x="46058" y="651"/>
                </a:lnTo>
                <a:lnTo>
                  <a:pt x="26908" y="0"/>
                </a:lnTo>
                <a:lnTo>
                  <a:pt x="6858" y="199"/>
                </a:lnTo>
                <a:lnTo>
                  <a:pt x="0" y="199"/>
                </a:lnTo>
                <a:lnTo>
                  <a:pt x="0" y="113737"/>
                </a:lnTo>
                <a:lnTo>
                  <a:pt x="93726" y="113737"/>
                </a:lnTo>
                <a:close/>
              </a:path>
            </a:pathLst>
          </a:custGeom>
          <a:solidFill>
            <a:srgbClr val="C4B89C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8796521" y="3251052"/>
            <a:ext cx="70848" cy="85845"/>
          </a:xfrm>
          <a:custGeom>
            <a:avLst/>
            <a:gdLst/>
            <a:ahLst/>
            <a:cxnLst/>
            <a:rect l="l" t="t" r="r" b="b"/>
            <a:pathLst>
              <a:path w="86995" h="105410">
                <a:moveTo>
                  <a:pt x="86868" y="105350"/>
                </a:moveTo>
                <a:lnTo>
                  <a:pt x="86868" y="2480"/>
                </a:lnTo>
                <a:lnTo>
                  <a:pt x="80010" y="2480"/>
                </a:lnTo>
                <a:lnTo>
                  <a:pt x="61307" y="1168"/>
                </a:lnTo>
                <a:lnTo>
                  <a:pt x="42529" y="332"/>
                </a:lnTo>
                <a:lnTo>
                  <a:pt x="23631" y="0"/>
                </a:lnTo>
                <a:lnTo>
                  <a:pt x="4572" y="194"/>
                </a:lnTo>
                <a:lnTo>
                  <a:pt x="0" y="194"/>
                </a:lnTo>
                <a:lnTo>
                  <a:pt x="0" y="105350"/>
                </a:lnTo>
                <a:lnTo>
                  <a:pt x="86868" y="105350"/>
                </a:lnTo>
                <a:close/>
              </a:path>
            </a:pathLst>
          </a:custGeom>
          <a:solidFill>
            <a:srgbClr val="423624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8800503" y="3256430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1978" y="0"/>
                </a:lnTo>
              </a:path>
            </a:pathLst>
          </a:custGeom>
          <a:ln w="3938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8796521" y="3261641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859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8796521" y="3266722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572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8796521" y="3273549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572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8796521" y="3278824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3810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8800245" y="3284772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8796521" y="3290924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4572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8800245" y="3296846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8796521" y="3301712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8796521" y="3308672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3175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8796521" y="3313885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3175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8800245" y="3320930"/>
            <a:ext cx="67228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3175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8796521" y="3325987"/>
            <a:ext cx="70848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868" y="0"/>
                </a:lnTo>
              </a:path>
            </a:pathLst>
          </a:custGeom>
          <a:ln w="3175">
            <a:solidFill>
              <a:srgbClr val="73664A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8801175" y="3248108"/>
            <a:ext cx="0" cy="92567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3175">
            <a:solidFill>
              <a:srgbClr val="C4B89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8807693" y="3248108"/>
            <a:ext cx="11377" cy="92567"/>
          </a:xfrm>
          <a:custGeom>
            <a:avLst/>
            <a:gdLst/>
            <a:ahLst/>
            <a:cxnLst/>
            <a:rect l="l" t="t" r="r" b="b"/>
            <a:pathLst>
              <a:path w="13970" h="113664">
                <a:moveTo>
                  <a:pt x="11430" y="6095"/>
                </a:moveTo>
                <a:lnTo>
                  <a:pt x="11430" y="0"/>
                </a:lnTo>
                <a:lnTo>
                  <a:pt x="0" y="0"/>
                </a:lnTo>
                <a:lnTo>
                  <a:pt x="0" y="113538"/>
                </a:lnTo>
                <a:lnTo>
                  <a:pt x="11235" y="113538"/>
                </a:lnTo>
                <a:lnTo>
                  <a:pt x="11235" y="31014"/>
                </a:lnTo>
                <a:lnTo>
                  <a:pt x="11430" y="6095"/>
                </a:lnTo>
                <a:close/>
              </a:path>
              <a:path w="13970" h="113664">
                <a:moveTo>
                  <a:pt x="13716" y="113538"/>
                </a:moveTo>
                <a:lnTo>
                  <a:pt x="13716" y="105155"/>
                </a:lnTo>
                <a:lnTo>
                  <a:pt x="12417" y="80508"/>
                </a:lnTo>
                <a:lnTo>
                  <a:pt x="11577" y="55806"/>
                </a:lnTo>
                <a:lnTo>
                  <a:pt x="11235" y="31014"/>
                </a:lnTo>
                <a:lnTo>
                  <a:pt x="11235" y="113538"/>
                </a:lnTo>
                <a:lnTo>
                  <a:pt x="13716" y="113538"/>
                </a:lnTo>
                <a:close/>
              </a:path>
            </a:pathLst>
          </a:custGeom>
          <a:solidFill>
            <a:srgbClr val="C4B89C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8823505" y="3248108"/>
            <a:ext cx="0" cy="92567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37"/>
                </a:lnTo>
              </a:path>
            </a:pathLst>
          </a:custGeom>
          <a:ln w="3175">
            <a:solidFill>
              <a:srgbClr val="C4B89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8834772" y="3248108"/>
            <a:ext cx="0" cy="85845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155"/>
                </a:lnTo>
              </a:path>
            </a:pathLst>
          </a:custGeom>
          <a:ln w="3175">
            <a:solidFill>
              <a:srgbClr val="C4B89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8841034" y="3249349"/>
            <a:ext cx="11377" cy="91533"/>
          </a:xfrm>
          <a:custGeom>
            <a:avLst/>
            <a:gdLst/>
            <a:ahLst/>
            <a:cxnLst/>
            <a:rect l="l" t="t" r="r" b="b"/>
            <a:pathLst>
              <a:path w="13970" h="112395">
                <a:moveTo>
                  <a:pt x="13921" y="112014"/>
                </a:moveTo>
                <a:lnTo>
                  <a:pt x="11635" y="103632"/>
                </a:lnTo>
                <a:lnTo>
                  <a:pt x="11635" y="0"/>
                </a:lnTo>
                <a:lnTo>
                  <a:pt x="205" y="0"/>
                </a:lnTo>
                <a:lnTo>
                  <a:pt x="0" y="31203"/>
                </a:lnTo>
                <a:lnTo>
                  <a:pt x="372" y="55421"/>
                </a:lnTo>
                <a:lnTo>
                  <a:pt x="1232" y="79551"/>
                </a:lnTo>
                <a:lnTo>
                  <a:pt x="2491" y="103632"/>
                </a:lnTo>
                <a:lnTo>
                  <a:pt x="2491" y="112014"/>
                </a:lnTo>
                <a:lnTo>
                  <a:pt x="13921" y="112014"/>
                </a:lnTo>
                <a:close/>
              </a:path>
            </a:pathLst>
          </a:custGeom>
          <a:solidFill>
            <a:srgbClr val="C4B89C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8857867" y="3249349"/>
            <a:ext cx="0" cy="91533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12013"/>
                </a:lnTo>
              </a:path>
            </a:pathLst>
          </a:custGeom>
          <a:ln w="4766">
            <a:solidFill>
              <a:srgbClr val="C4B89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8837478" y="3201564"/>
            <a:ext cx="24306" cy="145832"/>
          </a:xfrm>
          <a:custGeom>
            <a:avLst/>
            <a:gdLst/>
            <a:ahLst/>
            <a:cxnLst/>
            <a:rect l="l" t="t" r="r" b="b"/>
            <a:pathLst>
              <a:path w="29845" h="179070">
                <a:moveTo>
                  <a:pt x="29718" y="179070"/>
                </a:moveTo>
                <a:lnTo>
                  <a:pt x="29718" y="0"/>
                </a:lnTo>
                <a:lnTo>
                  <a:pt x="0" y="4572"/>
                </a:lnTo>
                <a:lnTo>
                  <a:pt x="0" y="174498"/>
                </a:lnTo>
                <a:lnTo>
                  <a:pt x="29718" y="179070"/>
                </a:lnTo>
                <a:close/>
              </a:path>
            </a:pathLst>
          </a:custGeom>
          <a:solidFill>
            <a:srgbClr val="948F8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8859818" y="3210251"/>
            <a:ext cx="210474" cy="135490"/>
          </a:xfrm>
          <a:custGeom>
            <a:avLst/>
            <a:gdLst/>
            <a:ahLst/>
            <a:cxnLst/>
            <a:rect l="l" t="t" r="r" b="b"/>
            <a:pathLst>
              <a:path w="258445" h="166370">
                <a:moveTo>
                  <a:pt x="0" y="0"/>
                </a:moveTo>
                <a:lnTo>
                  <a:pt x="0" y="166115"/>
                </a:lnTo>
                <a:lnTo>
                  <a:pt x="258318" y="166115"/>
                </a:lnTo>
                <a:lnTo>
                  <a:pt x="258318" y="0"/>
                </a:lnTo>
                <a:lnTo>
                  <a:pt x="0" y="0"/>
                </a:lnTo>
                <a:close/>
              </a:path>
            </a:pathLst>
          </a:custGeom>
          <a:solidFill>
            <a:srgbClr val="D6D1C2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8863543" y="3215216"/>
            <a:ext cx="188237" cy="127215"/>
          </a:xfrm>
          <a:custGeom>
            <a:avLst/>
            <a:gdLst/>
            <a:ahLst/>
            <a:cxnLst/>
            <a:rect l="l" t="t" r="r" b="b"/>
            <a:pathLst>
              <a:path w="231140" h="156210">
                <a:moveTo>
                  <a:pt x="0" y="0"/>
                </a:moveTo>
                <a:lnTo>
                  <a:pt x="0" y="156210"/>
                </a:lnTo>
                <a:lnTo>
                  <a:pt x="230885" y="156210"/>
                </a:lnTo>
                <a:lnTo>
                  <a:pt x="230885" y="0"/>
                </a:lnTo>
                <a:lnTo>
                  <a:pt x="0" y="0"/>
                </a:lnTo>
                <a:close/>
              </a:path>
            </a:pathLst>
          </a:custGeom>
          <a:solidFill>
            <a:srgbClr val="544F40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8863543" y="3221111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8863543" y="3229799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8863543" y="3238487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8863543" y="3247174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8863543" y="3255552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8863543" y="3265171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809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8863543" y="3274479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8863543" y="3283168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8863543" y="3291855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8863543" y="3300232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8863543" y="3308610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8863543" y="3317298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8863543" y="3325987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8863543" y="3334674"/>
            <a:ext cx="188237" cy="0"/>
          </a:xfrm>
          <a:custGeom>
            <a:avLst/>
            <a:gdLst/>
            <a:ahLst/>
            <a:cxnLst/>
            <a:rect l="l" t="t" r="r" b="b"/>
            <a:pathLst>
              <a:path w="231140">
                <a:moveTo>
                  <a:pt x="0" y="0"/>
                </a:moveTo>
                <a:lnTo>
                  <a:pt x="230885" y="0"/>
                </a:lnTo>
              </a:path>
            </a:pathLst>
          </a:custGeom>
          <a:ln w="3175">
            <a:solidFill>
              <a:srgbClr val="85807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8876572" y="3210251"/>
            <a:ext cx="0" cy="13549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115"/>
                </a:lnTo>
              </a:path>
            </a:pathLst>
          </a:custGeom>
          <a:ln w="4571">
            <a:solidFill>
              <a:srgbClr val="D6D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8906360" y="3210251"/>
            <a:ext cx="0" cy="13549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115"/>
                </a:lnTo>
              </a:path>
            </a:pathLst>
          </a:custGeom>
          <a:ln w="4571">
            <a:solidFill>
              <a:srgbClr val="D6D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8936147" y="3210251"/>
            <a:ext cx="0" cy="13549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115"/>
                </a:lnTo>
              </a:path>
            </a:pathLst>
          </a:custGeom>
          <a:ln w="4571">
            <a:solidFill>
              <a:srgbClr val="D6D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8965934" y="3210251"/>
            <a:ext cx="0" cy="13549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115"/>
                </a:lnTo>
              </a:path>
            </a:pathLst>
          </a:custGeom>
          <a:ln w="4571">
            <a:solidFill>
              <a:srgbClr val="D6D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8995721" y="3210251"/>
            <a:ext cx="0" cy="13549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115"/>
                </a:lnTo>
              </a:path>
            </a:pathLst>
          </a:custGeom>
          <a:ln w="4571">
            <a:solidFill>
              <a:srgbClr val="D6D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9025508" y="3210251"/>
            <a:ext cx="0" cy="135490"/>
          </a:xfrm>
          <a:custGeom>
            <a:avLst/>
            <a:gdLst/>
            <a:ahLst/>
            <a:cxnLst/>
            <a:rect l="l" t="t" r="r" b="b"/>
            <a:pathLst>
              <a:path h="166370">
                <a:moveTo>
                  <a:pt x="0" y="0"/>
                </a:moveTo>
                <a:lnTo>
                  <a:pt x="0" y="166115"/>
                </a:lnTo>
              </a:path>
            </a:pathLst>
          </a:custGeom>
          <a:ln w="4571">
            <a:solidFill>
              <a:srgbClr val="D6D1C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8859817" y="3206837"/>
            <a:ext cx="22754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431" y="0"/>
                </a:lnTo>
              </a:path>
            </a:pathLst>
          </a:custGeom>
          <a:ln w="12953">
            <a:solidFill>
              <a:srgbClr val="C4BFB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8590496" y="3266723"/>
            <a:ext cx="24306" cy="58436"/>
          </a:xfrm>
          <a:custGeom>
            <a:avLst/>
            <a:gdLst/>
            <a:ahLst/>
            <a:cxnLst/>
            <a:rect l="l" t="t" r="r" b="b"/>
            <a:pathLst>
              <a:path w="29845" h="71754">
                <a:moveTo>
                  <a:pt x="0" y="71627"/>
                </a:moveTo>
                <a:lnTo>
                  <a:pt x="29718" y="71627"/>
                </a:lnTo>
                <a:lnTo>
                  <a:pt x="29718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544C45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8614695" y="3266723"/>
            <a:ext cx="27926" cy="58436"/>
          </a:xfrm>
          <a:custGeom>
            <a:avLst/>
            <a:gdLst/>
            <a:ahLst/>
            <a:cxnLst/>
            <a:rect l="l" t="t" r="r" b="b"/>
            <a:pathLst>
              <a:path w="34290" h="71754">
                <a:moveTo>
                  <a:pt x="0" y="71627"/>
                </a:moveTo>
                <a:lnTo>
                  <a:pt x="34290" y="71627"/>
                </a:lnTo>
                <a:lnTo>
                  <a:pt x="34290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A39C94"/>
          </a:solid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8432241" y="3326917"/>
            <a:ext cx="221851" cy="0"/>
          </a:xfrm>
          <a:custGeom>
            <a:avLst/>
            <a:gdLst/>
            <a:ahLst/>
            <a:cxnLst/>
            <a:rect l="l" t="t" r="r" b="b"/>
            <a:pathLst>
              <a:path w="272415">
                <a:moveTo>
                  <a:pt x="0" y="0"/>
                </a:moveTo>
                <a:lnTo>
                  <a:pt x="272033" y="0"/>
                </a:lnTo>
              </a:path>
            </a:pathLst>
          </a:custGeom>
          <a:ln w="38100">
            <a:solidFill>
              <a:srgbClr val="ABA39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8633312" y="3326917"/>
            <a:ext cx="20686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146" y="0"/>
                </a:lnTo>
              </a:path>
            </a:pathLst>
          </a:custGeom>
          <a:ln w="38100">
            <a:solidFill>
              <a:srgbClr val="918A8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8313103" y="2271960"/>
            <a:ext cx="269945" cy="2296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7488997" y="2932241"/>
            <a:ext cx="301593" cy="29849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7623038" y="3103517"/>
            <a:ext cx="301593" cy="29724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7448036" y="2903074"/>
            <a:ext cx="230850" cy="12721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7654684" y="3043942"/>
            <a:ext cx="230850" cy="12659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7353093" y="3132684"/>
            <a:ext cx="301593" cy="29724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7384739" y="3103515"/>
            <a:ext cx="230850" cy="12721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7251318" y="2873907"/>
            <a:ext cx="269324" cy="21471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44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66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489" name="タイトル 1"/>
          <p:cNvSpPr>
            <a:spLocks noGrp="1"/>
          </p:cNvSpPr>
          <p:nvPr>
            <p:ph type="title"/>
          </p:nvPr>
        </p:nvSpPr>
        <p:spPr>
          <a:xfrm>
            <a:off x="534957" y="136655"/>
            <a:ext cx="8475957" cy="924660"/>
          </a:xfrm>
        </p:spPr>
        <p:txBody>
          <a:bodyPr anchor="ctr">
            <a:noAutofit/>
          </a:bodyPr>
          <a:lstStyle/>
          <a:p>
            <a:pPr algn="ctr"/>
            <a:r>
              <a:rPr kumimoji="1" lang="en-US" altLang="ja-JP" sz="3200" dirty="0">
                <a:solidFill>
                  <a:srgbClr val="000000"/>
                </a:solidFill>
              </a:rPr>
              <a:t>Local Differentiation of Demonstration Projects (2011-2015)</a:t>
            </a:r>
            <a:endParaRPr kumimoji="1" lang="ja-JP" altLang="en-US" sz="3200" dirty="0">
              <a:solidFill>
                <a:srgbClr val="00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7"/>
          </p:nvPr>
        </p:nvSpPr>
        <p:spPr>
          <a:xfrm>
            <a:off x="7029994" y="6237515"/>
            <a:ext cx="2103120" cy="263790"/>
          </a:xfrm>
        </p:spPr>
        <p:txBody>
          <a:bodyPr/>
          <a:lstStyle/>
          <a:p>
            <a:pPr marL="0" marR="0" lvl="0" indent="0" algn="r" defTabSz="870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1" lang="en-HK" sz="171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HK" sz="171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457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24" y="389572"/>
            <a:ext cx="8713816" cy="973714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Facilitating Technological Integration, Reliability, and Learning through Demonstration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279" y="1508786"/>
            <a:ext cx="8298065" cy="5074850"/>
          </a:xfrm>
        </p:spPr>
        <p:txBody>
          <a:bodyPr>
            <a:normAutofit/>
          </a:bodyPr>
          <a:lstStyle/>
          <a:p>
            <a:r>
              <a:rPr lang="en-AU" sz="2667" dirty="0">
                <a:solidFill>
                  <a:srgbClr val="000000"/>
                </a:solidFill>
              </a:rPr>
              <a:t>Verifying emerging advanced technologies for smart cities </a:t>
            </a:r>
            <a:r>
              <a:rPr lang="en-US" sz="2667" dirty="0">
                <a:solidFill>
                  <a:srgbClr val="000000"/>
                </a:solidFill>
              </a:rPr>
              <a:t>increasingly connected and integrated (renewable energy, energy storage batteries, and energy management systems)</a:t>
            </a:r>
          </a:p>
          <a:p>
            <a:r>
              <a:rPr lang="en-AU" sz="2667" dirty="0">
                <a:solidFill>
                  <a:srgbClr val="000000"/>
                </a:solidFill>
              </a:rPr>
              <a:t>Exploring robust business models with active participation of relevant stakeholders, including local communities and residents</a:t>
            </a:r>
            <a:endParaRPr lang="en-US" sz="2667" dirty="0">
              <a:solidFill>
                <a:srgbClr val="000000"/>
              </a:solidFill>
            </a:endParaRPr>
          </a:p>
          <a:p>
            <a:r>
              <a:rPr lang="en-US" sz="2667" dirty="0">
                <a:solidFill>
                  <a:srgbClr val="000000"/>
                </a:solidFill>
              </a:rPr>
              <a:t>Large-scale adoption and intensive learning for the price of component technologies and the cost of operating energy systems to decline, </a:t>
            </a:r>
            <a:r>
              <a:rPr lang="en-AU" sz="2667" dirty="0">
                <a:solidFill>
                  <a:srgbClr val="000000"/>
                </a:solidFill>
              </a:rPr>
              <a:t>encouraging their deployment in smart cities</a:t>
            </a:r>
          </a:p>
          <a:p>
            <a:endParaRPr lang="en-US" sz="2667" dirty="0">
              <a:solidFill>
                <a:srgbClr val="00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70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F337-5A6C-4E09-A781-3706FAB5BE4A}" type="slidenum">
              <a:rPr kumimoji="1" lang="en-GB" sz="114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8708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GB" sz="114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286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96" y="389571"/>
            <a:ext cx="8886306" cy="63916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Standard-Setting for Smart Meters and Equipment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57" y="1165891"/>
            <a:ext cx="8033600" cy="5349166"/>
          </a:xfrm>
        </p:spPr>
        <p:txBody>
          <a:bodyPr>
            <a:normAutofit fontScale="85000" lnSpcReduction="20000"/>
          </a:bodyPr>
          <a:lstStyle/>
          <a:p>
            <a:r>
              <a:rPr lang="en-US" sz="2667" dirty="0">
                <a:solidFill>
                  <a:srgbClr val="000000"/>
                </a:solidFill>
              </a:rPr>
              <a:t>Proprietary standards among competing providers having slowed down the market to take off</a:t>
            </a:r>
          </a:p>
          <a:p>
            <a:r>
              <a:rPr lang="en-US" sz="2667" dirty="0">
                <a:solidFill>
                  <a:srgbClr val="000000"/>
                </a:solidFill>
              </a:rPr>
              <a:t>Open Automated Demand Response (</a:t>
            </a:r>
            <a:r>
              <a:rPr lang="en-US" sz="2667" dirty="0" err="1">
                <a:solidFill>
                  <a:srgbClr val="000000"/>
                </a:solidFill>
              </a:rPr>
              <a:t>OpenADR</a:t>
            </a:r>
            <a:r>
              <a:rPr lang="en-US" sz="2667" dirty="0">
                <a:solidFill>
                  <a:srgbClr val="000000"/>
                </a:solidFill>
              </a:rPr>
              <a:t>) 2.0 technology standard adopted following feasibility, interoperability and connectivity testing in the summer of 2013</a:t>
            </a:r>
          </a:p>
          <a:p>
            <a:r>
              <a:rPr lang="en-US" sz="2667" dirty="0">
                <a:solidFill>
                  <a:srgbClr val="000000"/>
                </a:solidFill>
              </a:rPr>
              <a:t>With an application programming interface (API), the efficient development of applications facilitated, including HEMS and BEMS.</a:t>
            </a:r>
          </a:p>
          <a:p>
            <a:r>
              <a:rPr lang="en-US" sz="2667" dirty="0">
                <a:solidFill>
                  <a:srgbClr val="000000"/>
                </a:solidFill>
              </a:rPr>
              <a:t>Adoption of HEMS driving Japan's smart household appliance industry, as LED lights, smart thermostats, plug-in electric vehicles, rooftop solar, demand-flexible water heaters, battery energy storage, and other appliances integrate with the IT network, with HEMS Alliance formed by leading companies to prepare a multi-vendor device environment</a:t>
            </a:r>
          </a:p>
          <a:p>
            <a:r>
              <a:rPr lang="en-US" sz="2667" dirty="0">
                <a:solidFill>
                  <a:srgbClr val="000000"/>
                </a:solidFill>
              </a:rPr>
              <a:t>Various standards emerging rapidly for the Internet of Things (</a:t>
            </a:r>
            <a:r>
              <a:rPr lang="en-US" sz="2667" dirty="0" err="1">
                <a:solidFill>
                  <a:srgbClr val="000000"/>
                </a:solidFill>
              </a:rPr>
              <a:t>IoT</a:t>
            </a:r>
            <a:r>
              <a:rPr lang="en-US" sz="2667" dirty="0">
                <a:solidFill>
                  <a:srgbClr val="000000"/>
                </a:solidFill>
              </a:rPr>
              <a:t>) (e.g., ZigBee, Bluetooth Low Energy), leading to a need to consider coordination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70875" eaLnBrk="1" hangingPunct="1"/>
            <a:fld id="{DDFAF337-5A6C-4E09-A781-3706FAB5BE4A}" type="slidenum">
              <a:rPr kumimoji="1" lang="en-GB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charset="-128"/>
              </a:rPr>
              <a:pPr defTabSz="870875" eaLnBrk="1" hangingPunct="1"/>
              <a:t>22</a:t>
            </a:fld>
            <a:endParaRPr kumimoji="1" lang="en-GB">
              <a:solidFill>
                <a:prstClr val="black">
                  <a:tint val="75000"/>
                </a:prstClr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881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2383190" y="1875637"/>
            <a:ext cx="4474783" cy="4090789"/>
            <a:chOff x="2033718" y="1797968"/>
            <a:chExt cx="4698522" cy="4295328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2856202" y="5445224"/>
              <a:ext cx="648072" cy="216024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180238" y="5597624"/>
              <a:ext cx="476436" cy="495672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033718" y="4174232"/>
              <a:ext cx="648072" cy="0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 flipV="1">
              <a:off x="2303748" y="2584151"/>
              <a:ext cx="720080" cy="124769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 flipV="1">
              <a:off x="2770384" y="2013992"/>
              <a:ext cx="409854" cy="478904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6084168" y="1797968"/>
              <a:ext cx="648072" cy="58691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648555" y="5669691"/>
              <a:ext cx="435613" cy="423605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22" y="174909"/>
            <a:ext cx="8519223" cy="782374"/>
          </a:xfrm>
        </p:spPr>
        <p:txBody>
          <a:bodyPr>
            <a:noAutofit/>
          </a:bodyPr>
          <a:lstStyle/>
          <a:p>
            <a:r>
              <a:rPr lang="en-GB" sz="2800" b="1" dirty="0"/>
              <a:t>Coordinating Various Functions of the Innovation System of Smart Cities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0F7540-780B-4A0A-8296-ECEE5862649D}" type="slidenum">
              <a:rPr kumimoji="0" lang="en-GB" sz="114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rPr>
              <a:pPr marL="0" marR="0" lvl="0" indent="0" algn="r" defTabSz="8708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14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/>
          </p:nvPr>
        </p:nvGraphicFramePr>
        <p:xfrm>
          <a:off x="1126696" y="1262163"/>
          <a:ext cx="7857227" cy="4733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6014571" y="5711677"/>
            <a:ext cx="2331688" cy="5965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Electricity Markt Reform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26697" y="5756445"/>
            <a:ext cx="2657023" cy="5965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Involvement of Acaddmia, Citizens and Public Sector</a:t>
            </a:r>
            <a:endParaRPr kumimoji="0" lang="en-GB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9789" y="3690234"/>
            <a:ext cx="1622237" cy="6084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Public Funding</a:t>
            </a:r>
            <a:endParaRPr kumimoji="0" lang="en-GB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484413" y="998338"/>
            <a:ext cx="2166844" cy="56769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Stakeholder Consortia</a:t>
            </a:r>
            <a:endParaRPr kumimoji="0" lang="en-GB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720711" y="1834845"/>
            <a:ext cx="2075191" cy="5528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Government Targets &amp; Initiatives</a:t>
            </a:r>
            <a:endParaRPr kumimoji="0" lang="en-GB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157695" y="4997178"/>
            <a:ext cx="2258337" cy="5965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Demonstration Projects</a:t>
            </a:r>
            <a:endParaRPr kumimoji="0" lang="en-GB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17"/>
          <p:cNvSpPr/>
          <p:nvPr/>
        </p:nvSpPr>
        <p:spPr>
          <a:xfrm>
            <a:off x="6309339" y="4855542"/>
            <a:ext cx="2125950" cy="59654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 Incentives to Renewables</a:t>
            </a:r>
          </a:p>
        </p:txBody>
      </p:sp>
      <p:sp>
        <p:nvSpPr>
          <p:cNvPr id="25" name="Rounded Rectangle 20"/>
          <p:cNvSpPr/>
          <p:nvPr/>
        </p:nvSpPr>
        <p:spPr>
          <a:xfrm>
            <a:off x="2099876" y="1048573"/>
            <a:ext cx="2452553" cy="6043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and Development</a:t>
            </a:r>
            <a:endParaRPr kumimoji="0" lang="en-GB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2"/>
          <p:cNvSpPr/>
          <p:nvPr/>
        </p:nvSpPr>
        <p:spPr>
          <a:xfrm>
            <a:off x="7538279" y="3636223"/>
            <a:ext cx="1794019" cy="5528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Start-ups &amp; New Entrants</a:t>
            </a:r>
            <a:endParaRPr kumimoji="0" lang="en-GB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2"/>
          <p:cNvSpPr/>
          <p:nvPr/>
        </p:nvSpPr>
        <p:spPr>
          <a:xfrm>
            <a:off x="7188873" y="2519569"/>
            <a:ext cx="1671172" cy="5528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Disasters &amp; Accidents</a:t>
            </a:r>
            <a:endParaRPr kumimoji="0" lang="en-GB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20"/>
          <p:cNvSpPr/>
          <p:nvPr/>
        </p:nvSpPr>
        <p:spPr>
          <a:xfrm>
            <a:off x="498626" y="1898937"/>
            <a:ext cx="1884565" cy="6043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70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1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Standard-Setting for Smart Devices</a:t>
            </a:r>
            <a:endParaRPr kumimoji="0" lang="en-GB" sz="171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テキスト ボックス 9"/>
          <p:cNvSpPr txBox="1"/>
          <p:nvPr/>
        </p:nvSpPr>
        <p:spPr>
          <a:xfrm>
            <a:off x="118439" y="6493036"/>
            <a:ext cx="2296754" cy="26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442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Yarime and Karlsson (2018)</a:t>
            </a:r>
            <a:endParaRPr kumimoji="1" lang="ja-JP" altLang="en-US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860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37600"/>
            <a:ext cx="8977745" cy="676800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0000"/>
                </a:solidFill>
              </a:rPr>
              <a:t>Challenges in Facilitating Innovation for Smart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28" y="1004047"/>
            <a:ext cx="8363272" cy="559330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Clear visions and matching with implementation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Strong leadership and transparency</a:t>
            </a:r>
          </a:p>
          <a:p>
            <a:r>
              <a:rPr lang="en-US" sz="2800" dirty="0">
                <a:solidFill>
                  <a:srgbClr val="000000"/>
                </a:solidFill>
              </a:rPr>
              <a:t>Coordination among various standards in different fields and sectors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Serious and active participation of end users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Asymmetry of knowledge and expertise between large technology companies and local government and communities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Robust business models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Taking over the demonstration projects initiated with public funding by private actors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Human resources with skills and capacities to understand and integrate technical and social dimensions</a:t>
            </a:r>
          </a:p>
          <a:p>
            <a:r>
              <a:rPr lang="en-US" sz="2800" dirty="0">
                <a:solidFill>
                  <a:srgbClr val="000000"/>
                </a:solidFill>
              </a:rPr>
              <a:t>Availability, accessibility, and ownership of data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F337-5A6C-4E09-A781-3706FAB5BE4A}" type="slidenum">
              <a:rPr kumimoji="1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18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63BC6-9022-4C5A-B680-0EEC67FE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698756"/>
          </a:xfrm>
        </p:spPr>
        <p:txBody>
          <a:bodyPr>
            <a:normAutofit/>
          </a:bodyPr>
          <a:lstStyle/>
          <a:p>
            <a:r>
              <a:rPr lang="en-HK" sz="3600" b="1" dirty="0"/>
              <a:t>Challenges in Open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7767C-D0F0-4D8F-A874-D2687EBD0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1260987"/>
            <a:ext cx="8641080" cy="5095364"/>
          </a:xfrm>
        </p:spPr>
        <p:txBody>
          <a:bodyPr>
            <a:normAutofit fontScale="92500" lnSpcReduction="10000"/>
          </a:bodyPr>
          <a:lstStyle/>
          <a:p>
            <a:r>
              <a:rPr lang="en-HK" dirty="0"/>
              <a:t>What Incentives can be provided to various stakeholders for publishing and sharing data?</a:t>
            </a:r>
          </a:p>
          <a:p>
            <a:r>
              <a:rPr lang="en-HK" dirty="0"/>
              <a:t>Who can have and how to control accessibility to data?</a:t>
            </a:r>
          </a:p>
          <a:p>
            <a:r>
              <a:rPr lang="en-HK" dirty="0"/>
              <a:t>How to control the quality of the data?</a:t>
            </a:r>
          </a:p>
          <a:p>
            <a:r>
              <a:rPr lang="en-HK" dirty="0"/>
              <a:t>Who owns the data and who can use it for what purposes?</a:t>
            </a:r>
          </a:p>
          <a:p>
            <a:pPr lvl="1"/>
            <a:r>
              <a:rPr lang="en-HK" dirty="0"/>
              <a:t>Increasing integration of data in various fields, including energy, transportation, housing, etc.</a:t>
            </a:r>
          </a:p>
          <a:p>
            <a:pPr lvl="1"/>
            <a:r>
              <a:rPr lang="en-HK" dirty="0"/>
              <a:t>Possibility of individual ownership of data and data portability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ADB61-BD0B-4499-B017-09D2E477E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F7540-780B-4A0A-8296-ECEE5862649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136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739515"/>
          </a:xfrm>
        </p:spPr>
        <p:txBody>
          <a:bodyPr>
            <a:normAutofit/>
          </a:bodyPr>
          <a:lstStyle/>
          <a:p>
            <a:r>
              <a:rPr lang="en-US" sz="3600" b="1" dirty="0"/>
              <a:t>Policy for Open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1122219"/>
            <a:ext cx="8641080" cy="5003948"/>
          </a:xfrm>
        </p:spPr>
        <p:txBody>
          <a:bodyPr>
            <a:normAutofit/>
          </a:bodyPr>
          <a:lstStyle/>
          <a:p>
            <a:r>
              <a:rPr lang="en-AU" sz="2800" dirty="0"/>
              <a:t>Japan’s privacy law revised to introduce a concept of anonymously processed information to facilitate and legitimize business analytics and positive use of big data</a:t>
            </a:r>
          </a:p>
          <a:p>
            <a:r>
              <a:rPr lang="en-AU" sz="2800" dirty="0"/>
              <a:t>The new change in privacy law allows organizations to process or transfer customer information after data being anonymized.</a:t>
            </a:r>
          </a:p>
          <a:p>
            <a:r>
              <a:rPr lang="en-AU" sz="2800" dirty="0"/>
              <a:t>If customer identity details, including names, biometric information and government issued numbers, are all removed, no consent is basically required, whether the data is aggregate or not.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CD793-3DB0-46E6-8CEA-680CE0F89426}" type="slidenum">
              <a:rPr kumimoji="0" lang="ja-JP" altLang="en-US" sz="114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114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20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274638"/>
            <a:ext cx="8986058" cy="980584"/>
          </a:xfrm>
        </p:spPr>
        <p:txBody>
          <a:bodyPr/>
          <a:lstStyle/>
          <a:p>
            <a:r>
              <a:rPr lang="en-US" sz="3600" b="1" dirty="0"/>
              <a:t>Coordination of Policy Making in Relevant Fields Concerning Smart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571776"/>
            <a:ext cx="8642350" cy="4679748"/>
          </a:xfrm>
        </p:spPr>
        <p:txBody>
          <a:bodyPr/>
          <a:lstStyle/>
          <a:p>
            <a:r>
              <a:rPr lang="en-US" dirty="0"/>
              <a:t>Energy Policy</a:t>
            </a:r>
          </a:p>
          <a:p>
            <a:r>
              <a:rPr lang="en-US" dirty="0"/>
              <a:t>Environmental Policy</a:t>
            </a:r>
          </a:p>
          <a:p>
            <a:r>
              <a:rPr lang="en-US" dirty="0"/>
              <a:t>Science, Technology and Innovation Policy</a:t>
            </a:r>
          </a:p>
          <a:p>
            <a:r>
              <a:rPr lang="en-US" dirty="0"/>
              <a:t>Industrial and Competition Policy</a:t>
            </a:r>
          </a:p>
          <a:p>
            <a:r>
              <a:rPr lang="en-US" dirty="0"/>
              <a:t>International Trade and Investment Policy</a:t>
            </a:r>
          </a:p>
          <a:p>
            <a:r>
              <a:rPr lang="en-US" dirty="0"/>
              <a:t>Information and Data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A1AE49-4A03-493E-99C3-86BC0202FC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290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Policy Challenges in Developing Smart Cities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4" y="1600200"/>
            <a:ext cx="8753065" cy="500841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Regulatory Reform for Market Entry</a:t>
            </a:r>
          </a:p>
          <a:p>
            <a:pPr lvl="1"/>
            <a:r>
              <a:rPr lang="en-US" dirty="0"/>
              <a:t>Start-ups and new entrants from different sectors</a:t>
            </a:r>
          </a:p>
          <a:p>
            <a:r>
              <a:rPr lang="en-US" dirty="0"/>
              <a:t>Institutional Design of Incentives</a:t>
            </a:r>
          </a:p>
          <a:p>
            <a:pPr lvl="1"/>
            <a:r>
              <a:rPr lang="en-US" dirty="0"/>
              <a:t>Priority setting, economic mechanisms</a:t>
            </a:r>
          </a:p>
          <a:p>
            <a:r>
              <a:rPr lang="en-US" dirty="0"/>
              <a:t>Support for R&amp;D and Entrepreneurship</a:t>
            </a:r>
          </a:p>
          <a:p>
            <a:pPr lvl="1"/>
            <a:r>
              <a:rPr lang="en-US" dirty="0"/>
              <a:t>Increase in R&amp;D expenditures, lean start-up</a:t>
            </a:r>
          </a:p>
          <a:p>
            <a:r>
              <a:rPr lang="en-US" dirty="0"/>
              <a:t>Implementation of Pilot Projects</a:t>
            </a:r>
          </a:p>
          <a:p>
            <a:pPr lvl="1"/>
            <a:r>
              <a:rPr lang="en-AU" dirty="0"/>
              <a:t>Trial and error through living laboratories</a:t>
            </a:r>
            <a:endParaRPr lang="en-US" dirty="0"/>
          </a:p>
          <a:p>
            <a:r>
              <a:rPr lang="en-HK" dirty="0"/>
              <a:t>Open Data</a:t>
            </a:r>
          </a:p>
          <a:p>
            <a:pPr lvl="1"/>
            <a:r>
              <a:rPr lang="en-HK" dirty="0"/>
              <a:t>License conditions for utilities, transportation, and telecommunication companies on disclosure and use of customer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A1AE49-4A03-493E-99C3-86BC0202FC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23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850106"/>
          </a:xfrm>
        </p:spPr>
        <p:txBody>
          <a:bodyPr/>
          <a:lstStyle/>
          <a:p>
            <a:r>
              <a:rPr lang="en-HK" sz="3200" b="1" dirty="0">
                <a:latin typeface="Calibri" panose="020F0502020204030204" pitchFamily="34" charset="0"/>
                <a:cs typeface="Calibri" panose="020F0502020204030204" pitchFamily="34" charset="0"/>
              </a:rPr>
              <a:t>Digitalization of Innovation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96753"/>
            <a:ext cx="8229600" cy="5048473"/>
          </a:xfrm>
        </p:spPr>
        <p:txBody>
          <a:bodyPr>
            <a:normAutofit/>
          </a:bodyPr>
          <a:lstStyle/>
          <a:p>
            <a:r>
              <a:rPr lang="en-HK" sz="2800" dirty="0">
                <a:latin typeface="Calibri" panose="020F0502020204030204" pitchFamily="34" charset="0"/>
                <a:cs typeface="Calibri" panose="020F0502020204030204" pitchFamily="34" charset="0"/>
              </a:rPr>
              <a:t>Internet of Things (IoT)</a:t>
            </a:r>
          </a:p>
          <a:p>
            <a:pPr lvl="1"/>
            <a:r>
              <a:rPr lang="en-HK" sz="2500" dirty="0">
                <a:latin typeface="Calibri" panose="020F0502020204030204" pitchFamily="34" charset="0"/>
                <a:cs typeface="Calibri" panose="020F0502020204030204" pitchFamily="34" charset="0"/>
              </a:rPr>
              <a:t>Different things previously separate increasingly connected</a:t>
            </a:r>
          </a:p>
          <a:p>
            <a:r>
              <a:rPr lang="en-HK" sz="2800" dirty="0"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</a:p>
          <a:p>
            <a:pPr lvl="1"/>
            <a:r>
              <a:rPr lang="en-HK" sz="2500" dirty="0">
                <a:latin typeface="Calibri" panose="020F0502020204030204" pitchFamily="34" charset="0"/>
                <a:cs typeface="Calibri" panose="020F0502020204030204" pitchFamily="34" charset="0"/>
              </a:rPr>
              <a:t>Vast amount of various types of data available through diverse sources</a:t>
            </a:r>
          </a:p>
          <a:p>
            <a:r>
              <a:rPr lang="en-HK" sz="2800" dirty="0">
                <a:latin typeface="Calibri" panose="020F0502020204030204" pitchFamily="34" charset="0"/>
                <a:cs typeface="Calibri" panose="020F0502020204030204" pitchFamily="34" charset="0"/>
              </a:rPr>
              <a:t>Digital Platform</a:t>
            </a:r>
          </a:p>
          <a:p>
            <a:pPr lvl="1"/>
            <a:r>
              <a:rPr lang="en-HK" sz="2500" dirty="0">
                <a:latin typeface="Calibri" panose="020F0502020204030204" pitchFamily="34" charset="0"/>
                <a:cs typeface="Calibri" panose="020F0502020204030204" pitchFamily="34" charset="0"/>
              </a:rPr>
              <a:t>Increasing amounts of data collected and connected</a:t>
            </a:r>
          </a:p>
          <a:p>
            <a:r>
              <a:rPr lang="en-HK" sz="2800" dirty="0">
                <a:latin typeface="Calibri" panose="020F0502020204030204" pitchFamily="34" charset="0"/>
                <a:cs typeface="Calibri" panose="020F0502020204030204" pitchFamily="34" charset="0"/>
              </a:rPr>
              <a:t>Artificial Intelligence (AI)</a:t>
            </a:r>
          </a:p>
          <a:p>
            <a:pPr lvl="1"/>
            <a:r>
              <a:rPr lang="en-HK" sz="2500" dirty="0">
                <a:latin typeface="Calibri" panose="020F0502020204030204" pitchFamily="34" charset="0"/>
                <a:cs typeface="Calibri" panose="020F0502020204030204" pitchFamily="34" charset="0"/>
              </a:rPr>
              <a:t>New findings through machine learning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hangingPunct="1">
              <a:defRPr/>
            </a:pPr>
            <a:fld id="{14AB08B2-8F8E-41D4-B8C1-504A3A8AA1D1}" type="slidenum">
              <a:rPr kumimoji="1" lang="en-US" altLang="ja-JP">
                <a:solidFill>
                  <a:srgbClr val="000000"/>
                </a:solidFill>
              </a:rPr>
              <a:pPr eaLnBrk="1" hangingPunct="1">
                <a:defRPr/>
              </a:pPr>
              <a:t>2</a:t>
            </a:fld>
            <a:endParaRPr kumimoji="1" lang="en-US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59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060" y="274638"/>
            <a:ext cx="8641080" cy="631449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Integrating Technologies and People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70163" y="906087"/>
          <a:ext cx="9060873" cy="5467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53492">
                  <a:extLst>
                    <a:ext uri="{9D8B030D-6E8A-4147-A177-3AD203B41FA5}">
                      <a16:colId xmlns:a16="http://schemas.microsoft.com/office/drawing/2014/main" val="1734434829"/>
                    </a:ext>
                  </a:extLst>
                </a:gridCol>
                <a:gridCol w="3336487">
                  <a:extLst>
                    <a:ext uri="{9D8B030D-6E8A-4147-A177-3AD203B41FA5}">
                      <a16:colId xmlns:a16="http://schemas.microsoft.com/office/drawing/2014/main" val="2650461542"/>
                    </a:ext>
                  </a:extLst>
                </a:gridCol>
                <a:gridCol w="3770894">
                  <a:extLst>
                    <a:ext uri="{9D8B030D-6E8A-4147-A177-3AD203B41FA5}">
                      <a16:colId xmlns:a16="http://schemas.microsoft.com/office/drawing/2014/main" val="2178899578"/>
                    </a:ext>
                  </a:extLst>
                </a:gridCol>
              </a:tblGrid>
              <a:tr h="423948">
                <a:tc>
                  <a:txBody>
                    <a:bodyPr/>
                    <a:lstStyle/>
                    <a:p>
                      <a:pPr marL="60325"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mbria Math" panose="02040503050406030204" pitchFamily="18" charset="0"/>
                        <a:cs typeface="Cambria Math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Smart City 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Smart City 2.0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477172"/>
                  </a:ext>
                </a:extLst>
              </a:tr>
              <a:tr h="773084">
                <a:tc>
                  <a:txBody>
                    <a:bodyPr/>
                    <a:lstStyle/>
                    <a:p>
                      <a:pPr marL="60325">
                        <a:spcBef>
                          <a:spcPts val="43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Focus of Vision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Technology-driven, business-oriented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People-centered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632658"/>
                  </a:ext>
                </a:extLst>
              </a:tr>
              <a:tr h="1000852">
                <a:tc>
                  <a:txBody>
                    <a:bodyPr/>
                    <a:lstStyle/>
                    <a:p>
                      <a:pPr marL="60325">
                        <a:spcBef>
                          <a:spcPts val="45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Role of Citizens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Passive role as sensors, end-users/consumers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Active role as co-creators or contributors to innovation, problem solving and planning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309870"/>
                  </a:ext>
                </a:extLst>
              </a:tr>
              <a:tr h="1000852">
                <a:tc>
                  <a:txBody>
                    <a:bodyPr/>
                    <a:lstStyle/>
                    <a:p>
                      <a:pPr marL="60325">
                        <a:spcBef>
                          <a:spcPts val="435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Objective of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 T</a:t>
                      </a: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echnology and Experimentation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Optimize infrastructures and services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Serve user demands and spur</a:t>
                      </a:r>
                      <a:r>
                        <a:rPr lang="en-AU" sz="20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</a:t>
                      </a: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new business opportunities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HK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Efficiency through ICT and big data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Solve social challenges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Enhance citizen wellbeing and public services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HK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Legitimacy through participation and transparency in decision making and consensus building</a:t>
                      </a:r>
                      <a:endParaRPr lang="en-AU" sz="20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581409"/>
                  </a:ext>
                </a:extLst>
              </a:tr>
              <a:tr h="1000852">
                <a:tc>
                  <a:txBody>
                    <a:bodyPr/>
                    <a:lstStyle/>
                    <a:p>
                      <a:pPr marL="60325">
                        <a:spcBef>
                          <a:spcPts val="44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a:t>Approach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Top-down, centralised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0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Bottom-up, decentralised, inclusive to diverse stakeholders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923042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F7540-780B-4A0A-8296-ECEE5862649D}" type="slidenum">
              <a:rPr kumimoji="1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162" y="6494480"/>
            <a:ext cx="3703321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Cf. Crowley, Nutter et al. (2016), Nomura (2017), Trencher (2017)</a:t>
            </a:r>
            <a:endParaRPr kumimoji="0" lang="en-US" sz="85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872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850106"/>
          </a:xfrm>
        </p:spPr>
        <p:txBody>
          <a:bodyPr/>
          <a:lstStyle/>
          <a:p>
            <a:r>
              <a:rPr lang="en-HK" sz="3200" b="1" dirty="0">
                <a:latin typeface="Calibri" panose="020F0502020204030204" pitchFamily="34" charset="0"/>
                <a:cs typeface="Calibri" panose="020F0502020204030204" pitchFamily="34" charset="0"/>
              </a:rPr>
              <a:t>Implications of Digitalization of Innovation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196753"/>
            <a:ext cx="8229600" cy="5048473"/>
          </a:xfrm>
        </p:spPr>
        <p:txBody>
          <a:bodyPr>
            <a:normAutofit fontScale="92500" lnSpcReduction="10000"/>
          </a:bodyPr>
          <a:lstStyle/>
          <a:p>
            <a:r>
              <a:rPr lang="en-HK" sz="2800" dirty="0">
                <a:latin typeface="Calibri" panose="020F0502020204030204" pitchFamily="34" charset="0"/>
                <a:cs typeface="Calibri" panose="020F0502020204030204" pitchFamily="34" charset="0"/>
              </a:rPr>
              <a:t>Improvement in production processes (smart factories)</a:t>
            </a:r>
          </a:p>
          <a:p>
            <a:pPr lvl="1"/>
            <a:r>
              <a:rPr lang="en-HK" sz="2500" dirty="0">
                <a:latin typeface="Calibri" panose="020F0502020204030204" pitchFamily="34" charset="0"/>
                <a:cs typeface="Calibri" panose="020F0502020204030204" pitchFamily="34" charset="0"/>
              </a:rPr>
              <a:t>Increased efficiency in energy and material use in independent technologies</a:t>
            </a:r>
          </a:p>
          <a:p>
            <a:r>
              <a:rPr lang="en-HK" sz="2800" dirty="0">
                <a:latin typeface="Calibri" panose="020F0502020204030204" pitchFamily="34" charset="0"/>
                <a:cs typeface="Calibri" panose="020F0502020204030204" pitchFamily="34" charset="0"/>
              </a:rPr>
              <a:t>Effective matching between supply and demand sides (ride sharing)</a:t>
            </a:r>
          </a:p>
          <a:p>
            <a:pPr lvl="1"/>
            <a:r>
              <a:rPr lang="en-HK" sz="2500" dirty="0">
                <a:latin typeface="Calibri" panose="020F0502020204030204" pitchFamily="34" charset="0"/>
                <a:cs typeface="Calibri" panose="020F0502020204030204" pitchFamily="34" charset="0"/>
              </a:rPr>
              <a:t>Increased efficiency in energy and material use in systems</a:t>
            </a:r>
          </a:p>
          <a:p>
            <a:pPr lvl="1"/>
            <a:r>
              <a:rPr lang="en-HK" sz="2500" dirty="0">
                <a:latin typeface="Calibri" panose="020F0502020204030204" pitchFamily="34" charset="0"/>
                <a:cs typeface="Calibri" panose="020F0502020204030204" pitchFamily="34" charset="0"/>
              </a:rPr>
              <a:t>Wider and better access to products and services</a:t>
            </a:r>
          </a:p>
          <a:p>
            <a:r>
              <a:rPr lang="en-HK" sz="2800" dirty="0">
                <a:latin typeface="Calibri" panose="020F0502020204030204" pitchFamily="34" charset="0"/>
                <a:cs typeface="Calibri" panose="020F0502020204030204" pitchFamily="34" charset="0"/>
              </a:rPr>
              <a:t>Integration of cyber and physical systems</a:t>
            </a:r>
          </a:p>
          <a:p>
            <a:pPr lvl="1"/>
            <a:r>
              <a:rPr lang="en-HK" sz="2500" dirty="0">
                <a:latin typeface="Calibri" panose="020F0502020204030204" pitchFamily="34" charset="0"/>
                <a:cs typeface="Calibri" panose="020F0502020204030204" pitchFamily="34" charset="0"/>
              </a:rPr>
              <a:t>Skill and capacity building for algorithm development and data access and collection</a:t>
            </a:r>
          </a:p>
          <a:p>
            <a:r>
              <a:rPr lang="en-HK" sz="2800" dirty="0">
                <a:latin typeface="Calibri" panose="020F0502020204030204" pitchFamily="34" charset="0"/>
                <a:cs typeface="Calibri" panose="020F0502020204030204" pitchFamily="34" charset="0"/>
              </a:rPr>
              <a:t>Critical role of digital platform</a:t>
            </a:r>
          </a:p>
          <a:p>
            <a:pPr lvl="1"/>
            <a:r>
              <a:rPr lang="en-HK" sz="2500" dirty="0">
                <a:latin typeface="Calibri" panose="020F0502020204030204" pitchFamily="34" charset="0"/>
                <a:cs typeface="Calibri" panose="020F0502020204030204" pitchFamily="34" charset="0"/>
              </a:rPr>
              <a:t>Network effects in providing and utilizing data</a:t>
            </a:r>
          </a:p>
          <a:p>
            <a:endParaRPr lang="en-H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HK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AB08B2-8F8E-41D4-B8C1-504A3A8AA1D1}" type="slidenum">
              <a:rPr kumimoji="1" lang="en-US" altLang="ja-JP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82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237600"/>
            <a:ext cx="9144000" cy="1022400"/>
          </a:xfrm>
        </p:spPr>
        <p:txBody>
          <a:bodyPr>
            <a:noAutofit/>
          </a:bodyPr>
          <a:lstStyle/>
          <a:p>
            <a:r>
              <a:rPr lang="en-US" altLang="ja-JP" sz="3200" b="1" dirty="0">
                <a:solidFill>
                  <a:srgbClr val="000000"/>
                </a:solidFill>
              </a:rPr>
              <a:t>Smart Cities based on Data Exchange for Efficient Matching between Supply and Demand Sides</a:t>
            </a:r>
            <a:endParaRPr lang="ja-JP" altLang="en-US" sz="3200" b="1" dirty="0">
              <a:solidFill>
                <a:srgbClr val="000000"/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6" t="8333" r="1666" b="5556"/>
          <a:stretch/>
        </p:blipFill>
        <p:spPr>
          <a:xfrm>
            <a:off x="552128" y="1412776"/>
            <a:ext cx="8568952" cy="49685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408112" y="6395724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Source: Fuji Electric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F337-5A6C-4E09-A781-3706FAB5BE4A}" type="slidenum">
              <a:rPr kumimoji="1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929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8588" y="1828474"/>
            <a:ext cx="4580688" cy="1600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24428" y="2284588"/>
            <a:ext cx="1261602" cy="3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02633" y="2280679"/>
            <a:ext cx="2406980" cy="9200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302632" y="2280679"/>
            <a:ext cx="2407088" cy="925260"/>
          </a:xfrm>
          <a:custGeom>
            <a:avLst/>
            <a:gdLst/>
            <a:ahLst/>
            <a:cxnLst/>
            <a:rect l="l" t="t" r="r" b="b"/>
            <a:pathLst>
              <a:path w="2814954" h="1082039">
                <a:moveTo>
                  <a:pt x="2810255" y="956690"/>
                </a:moveTo>
                <a:lnTo>
                  <a:pt x="2810255" y="915924"/>
                </a:lnTo>
                <a:lnTo>
                  <a:pt x="2807207" y="932688"/>
                </a:lnTo>
                <a:lnTo>
                  <a:pt x="2802635" y="949451"/>
                </a:lnTo>
                <a:lnTo>
                  <a:pt x="2781300" y="995172"/>
                </a:lnTo>
                <a:lnTo>
                  <a:pt x="2747771" y="1031748"/>
                </a:lnTo>
                <a:lnTo>
                  <a:pt x="2705100" y="1057656"/>
                </a:lnTo>
                <a:lnTo>
                  <a:pt x="2654807" y="1071372"/>
                </a:lnTo>
                <a:lnTo>
                  <a:pt x="1211579" y="1071372"/>
                </a:lnTo>
                <a:lnTo>
                  <a:pt x="1146048" y="1051560"/>
                </a:lnTo>
                <a:lnTo>
                  <a:pt x="1106424" y="1021080"/>
                </a:lnTo>
                <a:lnTo>
                  <a:pt x="1075943" y="981456"/>
                </a:lnTo>
                <a:lnTo>
                  <a:pt x="1056131" y="915924"/>
                </a:lnTo>
                <a:lnTo>
                  <a:pt x="1054607" y="897636"/>
                </a:lnTo>
                <a:lnTo>
                  <a:pt x="1051559" y="893063"/>
                </a:lnTo>
                <a:lnTo>
                  <a:pt x="42253" y="582621"/>
                </a:lnTo>
                <a:lnTo>
                  <a:pt x="4571" y="580644"/>
                </a:lnTo>
                <a:lnTo>
                  <a:pt x="4571" y="571500"/>
                </a:lnTo>
                <a:lnTo>
                  <a:pt x="1524" y="573024"/>
                </a:lnTo>
                <a:lnTo>
                  <a:pt x="0" y="576072"/>
                </a:lnTo>
                <a:lnTo>
                  <a:pt x="0" y="579120"/>
                </a:lnTo>
                <a:lnTo>
                  <a:pt x="3048" y="580644"/>
                </a:lnTo>
                <a:lnTo>
                  <a:pt x="4571" y="581112"/>
                </a:lnTo>
                <a:lnTo>
                  <a:pt x="4571" y="580644"/>
                </a:lnTo>
                <a:lnTo>
                  <a:pt x="6083" y="571577"/>
                </a:lnTo>
                <a:lnTo>
                  <a:pt x="6083" y="581577"/>
                </a:lnTo>
                <a:lnTo>
                  <a:pt x="1045465" y="901270"/>
                </a:lnTo>
                <a:lnTo>
                  <a:pt x="1045465" y="897636"/>
                </a:lnTo>
                <a:lnTo>
                  <a:pt x="1048511" y="902208"/>
                </a:lnTo>
                <a:lnTo>
                  <a:pt x="1048511" y="926592"/>
                </a:lnTo>
                <a:lnTo>
                  <a:pt x="1050035" y="935736"/>
                </a:lnTo>
                <a:lnTo>
                  <a:pt x="1068324" y="986027"/>
                </a:lnTo>
                <a:lnTo>
                  <a:pt x="1098803" y="1027176"/>
                </a:lnTo>
                <a:lnTo>
                  <a:pt x="1141477" y="1059180"/>
                </a:lnTo>
                <a:lnTo>
                  <a:pt x="1191767" y="1077468"/>
                </a:lnTo>
                <a:lnTo>
                  <a:pt x="1228343" y="1082039"/>
                </a:lnTo>
                <a:lnTo>
                  <a:pt x="2636519" y="1082039"/>
                </a:lnTo>
                <a:lnTo>
                  <a:pt x="2674619" y="1077468"/>
                </a:lnTo>
                <a:lnTo>
                  <a:pt x="2724911" y="1059180"/>
                </a:lnTo>
                <a:lnTo>
                  <a:pt x="2778253" y="1014984"/>
                </a:lnTo>
                <a:lnTo>
                  <a:pt x="2805683" y="969263"/>
                </a:lnTo>
                <a:lnTo>
                  <a:pt x="2810255" y="956690"/>
                </a:lnTo>
                <a:close/>
              </a:path>
              <a:path w="2814954" h="1082039">
                <a:moveTo>
                  <a:pt x="42253" y="582621"/>
                </a:moveTo>
                <a:lnTo>
                  <a:pt x="6399" y="571593"/>
                </a:lnTo>
                <a:lnTo>
                  <a:pt x="6083" y="571577"/>
                </a:lnTo>
                <a:lnTo>
                  <a:pt x="4571" y="580644"/>
                </a:lnTo>
                <a:lnTo>
                  <a:pt x="42253" y="582621"/>
                </a:lnTo>
                <a:close/>
              </a:path>
              <a:path w="2814954" h="1082039">
                <a:moveTo>
                  <a:pt x="1050035" y="624840"/>
                </a:moveTo>
                <a:lnTo>
                  <a:pt x="6399" y="571593"/>
                </a:lnTo>
                <a:lnTo>
                  <a:pt x="42253" y="582621"/>
                </a:lnTo>
                <a:lnTo>
                  <a:pt x="1045465" y="635268"/>
                </a:lnTo>
                <a:lnTo>
                  <a:pt x="1045465" y="630936"/>
                </a:lnTo>
                <a:lnTo>
                  <a:pt x="1050035" y="624840"/>
                </a:lnTo>
                <a:close/>
              </a:path>
              <a:path w="2814954" h="1082039">
                <a:moveTo>
                  <a:pt x="2814829" y="940306"/>
                </a:moveTo>
                <a:lnTo>
                  <a:pt x="2814829" y="140717"/>
                </a:lnTo>
                <a:lnTo>
                  <a:pt x="2811779" y="129540"/>
                </a:lnTo>
                <a:lnTo>
                  <a:pt x="2788919" y="80772"/>
                </a:lnTo>
                <a:lnTo>
                  <a:pt x="2753867" y="42672"/>
                </a:lnTo>
                <a:lnTo>
                  <a:pt x="2708148" y="15240"/>
                </a:lnTo>
                <a:lnTo>
                  <a:pt x="2654807" y="1524"/>
                </a:lnTo>
                <a:lnTo>
                  <a:pt x="2636519" y="0"/>
                </a:lnTo>
                <a:lnTo>
                  <a:pt x="1228343" y="0"/>
                </a:lnTo>
                <a:lnTo>
                  <a:pt x="1173479" y="9144"/>
                </a:lnTo>
                <a:lnTo>
                  <a:pt x="1126235" y="32004"/>
                </a:lnTo>
                <a:lnTo>
                  <a:pt x="1086611" y="67056"/>
                </a:lnTo>
                <a:lnTo>
                  <a:pt x="1077467" y="80772"/>
                </a:lnTo>
                <a:lnTo>
                  <a:pt x="1066800" y="96012"/>
                </a:lnTo>
                <a:lnTo>
                  <a:pt x="1048511" y="147828"/>
                </a:lnTo>
                <a:lnTo>
                  <a:pt x="1045465" y="184404"/>
                </a:lnTo>
                <a:lnTo>
                  <a:pt x="1045465" y="624606"/>
                </a:lnTo>
                <a:lnTo>
                  <a:pt x="1050035" y="624840"/>
                </a:lnTo>
                <a:lnTo>
                  <a:pt x="1050035" y="635508"/>
                </a:lnTo>
                <a:lnTo>
                  <a:pt x="1053083" y="633984"/>
                </a:lnTo>
                <a:lnTo>
                  <a:pt x="1054607" y="630936"/>
                </a:lnTo>
                <a:lnTo>
                  <a:pt x="1054607" y="184404"/>
                </a:lnTo>
                <a:lnTo>
                  <a:pt x="1056131" y="166116"/>
                </a:lnTo>
                <a:lnTo>
                  <a:pt x="1068324" y="115824"/>
                </a:lnTo>
                <a:lnTo>
                  <a:pt x="1094231" y="73152"/>
                </a:lnTo>
                <a:lnTo>
                  <a:pt x="1146048" y="30480"/>
                </a:lnTo>
                <a:lnTo>
                  <a:pt x="1194817" y="13716"/>
                </a:lnTo>
                <a:lnTo>
                  <a:pt x="2636519" y="9143"/>
                </a:lnTo>
                <a:lnTo>
                  <a:pt x="2654807" y="10668"/>
                </a:lnTo>
                <a:lnTo>
                  <a:pt x="2705100" y="22860"/>
                </a:lnTo>
                <a:lnTo>
                  <a:pt x="2747771" y="50292"/>
                </a:lnTo>
                <a:lnTo>
                  <a:pt x="2781300" y="86868"/>
                </a:lnTo>
                <a:lnTo>
                  <a:pt x="2802635" y="132587"/>
                </a:lnTo>
                <a:lnTo>
                  <a:pt x="2810255" y="166116"/>
                </a:lnTo>
                <a:lnTo>
                  <a:pt x="2810255" y="956690"/>
                </a:lnTo>
                <a:lnTo>
                  <a:pt x="2811779" y="952500"/>
                </a:lnTo>
                <a:lnTo>
                  <a:pt x="2814829" y="940306"/>
                </a:lnTo>
                <a:close/>
              </a:path>
              <a:path w="2814954" h="1082039">
                <a:moveTo>
                  <a:pt x="1050035" y="635508"/>
                </a:moveTo>
                <a:lnTo>
                  <a:pt x="1050035" y="624840"/>
                </a:lnTo>
                <a:lnTo>
                  <a:pt x="1045465" y="630936"/>
                </a:lnTo>
                <a:lnTo>
                  <a:pt x="1045465" y="635268"/>
                </a:lnTo>
                <a:lnTo>
                  <a:pt x="1050035" y="635508"/>
                </a:lnTo>
                <a:close/>
              </a:path>
              <a:path w="2814954" h="1082039">
                <a:moveTo>
                  <a:pt x="1048511" y="902208"/>
                </a:moveTo>
                <a:lnTo>
                  <a:pt x="1045465" y="897636"/>
                </a:lnTo>
                <a:lnTo>
                  <a:pt x="1045751" y="901358"/>
                </a:lnTo>
                <a:lnTo>
                  <a:pt x="1048511" y="902208"/>
                </a:lnTo>
                <a:close/>
              </a:path>
              <a:path w="2814954" h="1082039">
                <a:moveTo>
                  <a:pt x="1045751" y="901358"/>
                </a:moveTo>
                <a:lnTo>
                  <a:pt x="1045465" y="897636"/>
                </a:lnTo>
                <a:lnTo>
                  <a:pt x="1045465" y="901270"/>
                </a:lnTo>
                <a:lnTo>
                  <a:pt x="1045751" y="901358"/>
                </a:lnTo>
                <a:close/>
              </a:path>
              <a:path w="2814954" h="1082039">
                <a:moveTo>
                  <a:pt x="1048511" y="926592"/>
                </a:moveTo>
                <a:lnTo>
                  <a:pt x="1048511" y="902208"/>
                </a:lnTo>
                <a:lnTo>
                  <a:pt x="1045751" y="901358"/>
                </a:lnTo>
                <a:lnTo>
                  <a:pt x="1046987" y="917448"/>
                </a:lnTo>
                <a:lnTo>
                  <a:pt x="1048511" y="926592"/>
                </a:lnTo>
                <a:close/>
              </a:path>
            </a:pathLst>
          </a:custGeom>
          <a:solidFill>
            <a:srgbClr val="45AAC4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0515" y="2727670"/>
            <a:ext cx="1601610" cy="7011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0515" y="2727671"/>
            <a:ext cx="1601829" cy="701546"/>
          </a:xfrm>
          <a:custGeom>
            <a:avLst/>
            <a:gdLst/>
            <a:ahLst/>
            <a:cxnLst/>
            <a:rect l="l" t="t" r="r" b="b"/>
            <a:pathLst>
              <a:path w="1873250" h="820420">
                <a:moveTo>
                  <a:pt x="1872994" y="819912"/>
                </a:moveTo>
                <a:lnTo>
                  <a:pt x="1872994" y="294132"/>
                </a:lnTo>
                <a:lnTo>
                  <a:pt x="1871470" y="278892"/>
                </a:lnTo>
                <a:lnTo>
                  <a:pt x="1871470" y="263652"/>
                </a:lnTo>
                <a:lnTo>
                  <a:pt x="1868422" y="248412"/>
                </a:lnTo>
                <a:lnTo>
                  <a:pt x="1866898" y="234696"/>
                </a:lnTo>
                <a:lnTo>
                  <a:pt x="1862326" y="220980"/>
                </a:lnTo>
                <a:lnTo>
                  <a:pt x="1859278" y="205740"/>
                </a:lnTo>
                <a:lnTo>
                  <a:pt x="1854706" y="192024"/>
                </a:lnTo>
                <a:lnTo>
                  <a:pt x="1848610" y="179832"/>
                </a:lnTo>
                <a:lnTo>
                  <a:pt x="1844038" y="166116"/>
                </a:lnTo>
                <a:lnTo>
                  <a:pt x="1836420" y="153924"/>
                </a:lnTo>
                <a:lnTo>
                  <a:pt x="1830322" y="141732"/>
                </a:lnTo>
                <a:lnTo>
                  <a:pt x="1822703" y="129540"/>
                </a:lnTo>
                <a:lnTo>
                  <a:pt x="1786126" y="85344"/>
                </a:lnTo>
                <a:lnTo>
                  <a:pt x="1743454" y="50292"/>
                </a:lnTo>
                <a:lnTo>
                  <a:pt x="1705354" y="28956"/>
                </a:lnTo>
                <a:lnTo>
                  <a:pt x="1693162" y="22860"/>
                </a:lnTo>
                <a:lnTo>
                  <a:pt x="1652014" y="9144"/>
                </a:lnTo>
                <a:lnTo>
                  <a:pt x="1638298" y="6096"/>
                </a:lnTo>
                <a:lnTo>
                  <a:pt x="1623058" y="3048"/>
                </a:lnTo>
                <a:lnTo>
                  <a:pt x="1607818" y="1524"/>
                </a:lnTo>
                <a:lnTo>
                  <a:pt x="1594104" y="0"/>
                </a:lnTo>
                <a:lnTo>
                  <a:pt x="274318" y="0"/>
                </a:lnTo>
                <a:lnTo>
                  <a:pt x="259078" y="1524"/>
                </a:lnTo>
                <a:lnTo>
                  <a:pt x="216406" y="9144"/>
                </a:lnTo>
                <a:lnTo>
                  <a:pt x="175258" y="22860"/>
                </a:lnTo>
                <a:lnTo>
                  <a:pt x="163067" y="28956"/>
                </a:lnTo>
                <a:lnTo>
                  <a:pt x="149350" y="35052"/>
                </a:lnTo>
                <a:lnTo>
                  <a:pt x="102106" y="67056"/>
                </a:lnTo>
                <a:lnTo>
                  <a:pt x="62482" y="106680"/>
                </a:lnTo>
                <a:lnTo>
                  <a:pt x="38098" y="141732"/>
                </a:lnTo>
                <a:lnTo>
                  <a:pt x="32002" y="153924"/>
                </a:lnTo>
                <a:lnTo>
                  <a:pt x="24382" y="166116"/>
                </a:lnTo>
                <a:lnTo>
                  <a:pt x="19810" y="179832"/>
                </a:lnTo>
                <a:lnTo>
                  <a:pt x="13714" y="193548"/>
                </a:lnTo>
                <a:lnTo>
                  <a:pt x="4571" y="220980"/>
                </a:lnTo>
                <a:lnTo>
                  <a:pt x="1522" y="234696"/>
                </a:lnTo>
                <a:lnTo>
                  <a:pt x="0" y="249936"/>
                </a:lnTo>
                <a:lnTo>
                  <a:pt x="0" y="819912"/>
                </a:lnTo>
                <a:lnTo>
                  <a:pt x="6094" y="819912"/>
                </a:lnTo>
                <a:lnTo>
                  <a:pt x="6094" y="278892"/>
                </a:lnTo>
                <a:lnTo>
                  <a:pt x="7618" y="265176"/>
                </a:lnTo>
                <a:lnTo>
                  <a:pt x="9142" y="249936"/>
                </a:lnTo>
                <a:lnTo>
                  <a:pt x="10666" y="236220"/>
                </a:lnTo>
                <a:lnTo>
                  <a:pt x="15238" y="222504"/>
                </a:lnTo>
                <a:lnTo>
                  <a:pt x="18286" y="208788"/>
                </a:lnTo>
                <a:lnTo>
                  <a:pt x="22858" y="196596"/>
                </a:lnTo>
                <a:lnTo>
                  <a:pt x="27430" y="182880"/>
                </a:lnTo>
                <a:lnTo>
                  <a:pt x="39622" y="158496"/>
                </a:lnTo>
                <a:lnTo>
                  <a:pt x="70103" y="112776"/>
                </a:lnTo>
                <a:lnTo>
                  <a:pt x="109726" y="74676"/>
                </a:lnTo>
                <a:lnTo>
                  <a:pt x="143254" y="50292"/>
                </a:lnTo>
                <a:lnTo>
                  <a:pt x="179830" y="32004"/>
                </a:lnTo>
                <a:lnTo>
                  <a:pt x="219454" y="18288"/>
                </a:lnTo>
                <a:lnTo>
                  <a:pt x="260603" y="10668"/>
                </a:lnTo>
                <a:lnTo>
                  <a:pt x="275842" y="9144"/>
                </a:lnTo>
                <a:lnTo>
                  <a:pt x="1592578" y="9144"/>
                </a:lnTo>
                <a:lnTo>
                  <a:pt x="1648966" y="18288"/>
                </a:lnTo>
                <a:lnTo>
                  <a:pt x="1688590" y="32004"/>
                </a:lnTo>
                <a:lnTo>
                  <a:pt x="1726690" y="50292"/>
                </a:lnTo>
                <a:lnTo>
                  <a:pt x="1760220" y="74676"/>
                </a:lnTo>
                <a:lnTo>
                  <a:pt x="1798320" y="112776"/>
                </a:lnTo>
                <a:lnTo>
                  <a:pt x="1821178" y="146304"/>
                </a:lnTo>
                <a:lnTo>
                  <a:pt x="1828798" y="158496"/>
                </a:lnTo>
                <a:lnTo>
                  <a:pt x="1840990" y="182880"/>
                </a:lnTo>
                <a:lnTo>
                  <a:pt x="1845562" y="196596"/>
                </a:lnTo>
                <a:lnTo>
                  <a:pt x="1850134" y="208788"/>
                </a:lnTo>
                <a:lnTo>
                  <a:pt x="1853182" y="222504"/>
                </a:lnTo>
                <a:lnTo>
                  <a:pt x="1857754" y="236220"/>
                </a:lnTo>
                <a:lnTo>
                  <a:pt x="1859278" y="249936"/>
                </a:lnTo>
                <a:lnTo>
                  <a:pt x="1860803" y="265176"/>
                </a:lnTo>
                <a:lnTo>
                  <a:pt x="1862326" y="278892"/>
                </a:lnTo>
                <a:lnTo>
                  <a:pt x="1862326" y="819912"/>
                </a:lnTo>
                <a:lnTo>
                  <a:pt x="1872994" y="819912"/>
                </a:lnTo>
                <a:close/>
              </a:path>
            </a:pathLst>
          </a:custGeom>
          <a:solidFill>
            <a:srgbClr val="45AAC4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304781" y="3390991"/>
            <a:ext cx="1208051" cy="377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300871" y="3387081"/>
            <a:ext cx="1217172" cy="417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300870" y="3387082"/>
            <a:ext cx="1217390" cy="41810"/>
          </a:xfrm>
          <a:custGeom>
            <a:avLst/>
            <a:gdLst/>
            <a:ahLst/>
            <a:cxnLst/>
            <a:rect l="l" t="t" r="r" b="b"/>
            <a:pathLst>
              <a:path w="1423670" h="48895">
                <a:moveTo>
                  <a:pt x="1423416" y="48768"/>
                </a:moveTo>
                <a:lnTo>
                  <a:pt x="1423416" y="4572"/>
                </a:lnTo>
                <a:lnTo>
                  <a:pt x="1421893" y="1524"/>
                </a:lnTo>
                <a:lnTo>
                  <a:pt x="1417321" y="0"/>
                </a:lnTo>
                <a:lnTo>
                  <a:pt x="4572" y="0"/>
                </a:lnTo>
                <a:lnTo>
                  <a:pt x="1524" y="1524"/>
                </a:lnTo>
                <a:lnTo>
                  <a:pt x="0" y="4572"/>
                </a:lnTo>
                <a:lnTo>
                  <a:pt x="0" y="48768"/>
                </a:lnTo>
                <a:lnTo>
                  <a:pt x="4572" y="48768"/>
                </a:lnTo>
                <a:lnTo>
                  <a:pt x="4572" y="9144"/>
                </a:lnTo>
                <a:lnTo>
                  <a:pt x="9145" y="4572"/>
                </a:lnTo>
                <a:lnTo>
                  <a:pt x="9145" y="9144"/>
                </a:lnTo>
                <a:lnTo>
                  <a:pt x="1412748" y="9144"/>
                </a:lnTo>
                <a:lnTo>
                  <a:pt x="1412748" y="4572"/>
                </a:lnTo>
                <a:lnTo>
                  <a:pt x="1417321" y="9144"/>
                </a:lnTo>
                <a:lnTo>
                  <a:pt x="1417321" y="48768"/>
                </a:lnTo>
                <a:lnTo>
                  <a:pt x="1423416" y="48768"/>
                </a:lnTo>
                <a:close/>
              </a:path>
              <a:path w="1423670" h="48895">
                <a:moveTo>
                  <a:pt x="9145" y="9144"/>
                </a:moveTo>
                <a:lnTo>
                  <a:pt x="9145" y="4572"/>
                </a:lnTo>
                <a:lnTo>
                  <a:pt x="4572" y="9144"/>
                </a:lnTo>
                <a:lnTo>
                  <a:pt x="9145" y="9144"/>
                </a:lnTo>
                <a:close/>
              </a:path>
              <a:path w="1423670" h="48895">
                <a:moveTo>
                  <a:pt x="9145" y="48768"/>
                </a:moveTo>
                <a:lnTo>
                  <a:pt x="9145" y="9144"/>
                </a:lnTo>
                <a:lnTo>
                  <a:pt x="4572" y="9144"/>
                </a:lnTo>
                <a:lnTo>
                  <a:pt x="4572" y="48768"/>
                </a:lnTo>
                <a:lnTo>
                  <a:pt x="9145" y="48768"/>
                </a:lnTo>
                <a:close/>
              </a:path>
              <a:path w="1423670" h="48895">
                <a:moveTo>
                  <a:pt x="1417321" y="9144"/>
                </a:moveTo>
                <a:lnTo>
                  <a:pt x="1412748" y="4572"/>
                </a:lnTo>
                <a:lnTo>
                  <a:pt x="1412748" y="9144"/>
                </a:lnTo>
                <a:lnTo>
                  <a:pt x="1417321" y="9144"/>
                </a:lnTo>
                <a:close/>
              </a:path>
              <a:path w="1423670" h="48895">
                <a:moveTo>
                  <a:pt x="1417321" y="48768"/>
                </a:moveTo>
                <a:lnTo>
                  <a:pt x="1417321" y="9144"/>
                </a:lnTo>
                <a:lnTo>
                  <a:pt x="1412748" y="9144"/>
                </a:lnTo>
                <a:lnTo>
                  <a:pt x="1412748" y="48768"/>
                </a:lnTo>
                <a:lnTo>
                  <a:pt x="1417321" y="4876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39505" y="3057376"/>
            <a:ext cx="572097" cy="1355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38201" y="3056074"/>
            <a:ext cx="575030" cy="138463"/>
          </a:xfrm>
          <a:custGeom>
            <a:avLst/>
            <a:gdLst/>
            <a:ahLst/>
            <a:cxnLst/>
            <a:rect l="l" t="t" r="r" b="b"/>
            <a:pathLst>
              <a:path w="672464" h="161925">
                <a:moveTo>
                  <a:pt x="672082" y="161543"/>
                </a:moveTo>
                <a:lnTo>
                  <a:pt x="672082" y="0"/>
                </a:lnTo>
                <a:lnTo>
                  <a:pt x="0" y="0"/>
                </a:lnTo>
                <a:lnTo>
                  <a:pt x="0" y="161544"/>
                </a:lnTo>
                <a:lnTo>
                  <a:pt x="1524" y="161544"/>
                </a:lnTo>
                <a:lnTo>
                  <a:pt x="1524" y="3048"/>
                </a:lnTo>
                <a:lnTo>
                  <a:pt x="3048" y="1524"/>
                </a:lnTo>
                <a:lnTo>
                  <a:pt x="3048" y="3048"/>
                </a:lnTo>
                <a:lnTo>
                  <a:pt x="669034" y="3047"/>
                </a:lnTo>
                <a:lnTo>
                  <a:pt x="669034" y="1523"/>
                </a:lnTo>
                <a:lnTo>
                  <a:pt x="670558" y="3047"/>
                </a:lnTo>
                <a:lnTo>
                  <a:pt x="670558" y="161543"/>
                </a:lnTo>
                <a:lnTo>
                  <a:pt x="672082" y="161543"/>
                </a:lnTo>
                <a:close/>
              </a:path>
              <a:path w="672464" h="161925">
                <a:moveTo>
                  <a:pt x="3048" y="3048"/>
                </a:moveTo>
                <a:lnTo>
                  <a:pt x="3048" y="1524"/>
                </a:lnTo>
                <a:lnTo>
                  <a:pt x="1524" y="3048"/>
                </a:lnTo>
                <a:lnTo>
                  <a:pt x="3048" y="3048"/>
                </a:lnTo>
                <a:close/>
              </a:path>
              <a:path w="672464" h="161925">
                <a:moveTo>
                  <a:pt x="3048" y="158496"/>
                </a:moveTo>
                <a:lnTo>
                  <a:pt x="3048" y="3048"/>
                </a:lnTo>
                <a:lnTo>
                  <a:pt x="1524" y="3048"/>
                </a:lnTo>
                <a:lnTo>
                  <a:pt x="1524" y="158496"/>
                </a:lnTo>
                <a:lnTo>
                  <a:pt x="3048" y="158496"/>
                </a:lnTo>
                <a:close/>
              </a:path>
              <a:path w="672464" h="161925">
                <a:moveTo>
                  <a:pt x="670558" y="158495"/>
                </a:moveTo>
                <a:lnTo>
                  <a:pt x="1524" y="158496"/>
                </a:lnTo>
                <a:lnTo>
                  <a:pt x="3048" y="160020"/>
                </a:lnTo>
                <a:lnTo>
                  <a:pt x="3048" y="161544"/>
                </a:lnTo>
                <a:lnTo>
                  <a:pt x="669034" y="161543"/>
                </a:lnTo>
                <a:lnTo>
                  <a:pt x="669034" y="160019"/>
                </a:lnTo>
                <a:lnTo>
                  <a:pt x="670558" y="158495"/>
                </a:lnTo>
                <a:close/>
              </a:path>
              <a:path w="672464" h="161925">
                <a:moveTo>
                  <a:pt x="3048" y="161544"/>
                </a:moveTo>
                <a:lnTo>
                  <a:pt x="3048" y="160020"/>
                </a:lnTo>
                <a:lnTo>
                  <a:pt x="1524" y="158496"/>
                </a:lnTo>
                <a:lnTo>
                  <a:pt x="1524" y="161544"/>
                </a:lnTo>
                <a:lnTo>
                  <a:pt x="3048" y="161544"/>
                </a:lnTo>
                <a:close/>
              </a:path>
              <a:path w="672464" h="161925">
                <a:moveTo>
                  <a:pt x="670558" y="3047"/>
                </a:moveTo>
                <a:lnTo>
                  <a:pt x="669034" y="1523"/>
                </a:lnTo>
                <a:lnTo>
                  <a:pt x="669034" y="3047"/>
                </a:lnTo>
                <a:lnTo>
                  <a:pt x="670558" y="3047"/>
                </a:lnTo>
                <a:close/>
              </a:path>
              <a:path w="672464" h="161925">
                <a:moveTo>
                  <a:pt x="670558" y="158495"/>
                </a:moveTo>
                <a:lnTo>
                  <a:pt x="670558" y="3047"/>
                </a:lnTo>
                <a:lnTo>
                  <a:pt x="669034" y="3047"/>
                </a:lnTo>
                <a:lnTo>
                  <a:pt x="669034" y="158495"/>
                </a:lnTo>
                <a:lnTo>
                  <a:pt x="670558" y="158495"/>
                </a:lnTo>
                <a:close/>
              </a:path>
              <a:path w="672464" h="161925">
                <a:moveTo>
                  <a:pt x="670558" y="161543"/>
                </a:moveTo>
                <a:lnTo>
                  <a:pt x="670558" y="158495"/>
                </a:lnTo>
                <a:lnTo>
                  <a:pt x="669034" y="160019"/>
                </a:lnTo>
                <a:lnTo>
                  <a:pt x="669034" y="161543"/>
                </a:lnTo>
                <a:lnTo>
                  <a:pt x="670558" y="161543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86087" y="3072580"/>
            <a:ext cx="476205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Control</a:t>
            </a:r>
            <a:r>
              <a:rPr kumimoji="0" sz="513" b="1" i="0" u="none" strike="noStrike" kern="1200" cap="none" spc="-81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Center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558056" y="3121233"/>
            <a:ext cx="465236" cy="1355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56753" y="3119930"/>
            <a:ext cx="468060" cy="138463"/>
          </a:xfrm>
          <a:custGeom>
            <a:avLst/>
            <a:gdLst/>
            <a:ahLst/>
            <a:cxnLst/>
            <a:rect l="l" t="t" r="r" b="b"/>
            <a:pathLst>
              <a:path w="547370" h="161925">
                <a:moveTo>
                  <a:pt x="547115" y="161543"/>
                </a:moveTo>
                <a:lnTo>
                  <a:pt x="547115" y="0"/>
                </a:lnTo>
                <a:lnTo>
                  <a:pt x="0" y="0"/>
                </a:lnTo>
                <a:lnTo>
                  <a:pt x="0" y="161543"/>
                </a:lnTo>
                <a:lnTo>
                  <a:pt x="1524" y="161543"/>
                </a:lnTo>
                <a:lnTo>
                  <a:pt x="1524" y="3047"/>
                </a:lnTo>
                <a:lnTo>
                  <a:pt x="3048" y="1524"/>
                </a:lnTo>
                <a:lnTo>
                  <a:pt x="3048" y="3047"/>
                </a:lnTo>
                <a:lnTo>
                  <a:pt x="544068" y="3047"/>
                </a:lnTo>
                <a:lnTo>
                  <a:pt x="544068" y="1524"/>
                </a:lnTo>
                <a:lnTo>
                  <a:pt x="545591" y="3047"/>
                </a:lnTo>
                <a:lnTo>
                  <a:pt x="545591" y="161543"/>
                </a:lnTo>
                <a:lnTo>
                  <a:pt x="547115" y="161543"/>
                </a:lnTo>
                <a:close/>
              </a:path>
              <a:path w="547370" h="161925">
                <a:moveTo>
                  <a:pt x="3048" y="3047"/>
                </a:moveTo>
                <a:lnTo>
                  <a:pt x="3048" y="1524"/>
                </a:lnTo>
                <a:lnTo>
                  <a:pt x="1524" y="3047"/>
                </a:lnTo>
                <a:lnTo>
                  <a:pt x="3048" y="3047"/>
                </a:lnTo>
                <a:close/>
              </a:path>
              <a:path w="547370" h="161925">
                <a:moveTo>
                  <a:pt x="3048" y="158495"/>
                </a:moveTo>
                <a:lnTo>
                  <a:pt x="3048" y="3047"/>
                </a:lnTo>
                <a:lnTo>
                  <a:pt x="1524" y="3047"/>
                </a:lnTo>
                <a:lnTo>
                  <a:pt x="1524" y="158495"/>
                </a:lnTo>
                <a:lnTo>
                  <a:pt x="3048" y="158495"/>
                </a:lnTo>
                <a:close/>
              </a:path>
              <a:path w="547370" h="161925">
                <a:moveTo>
                  <a:pt x="545591" y="158495"/>
                </a:moveTo>
                <a:lnTo>
                  <a:pt x="1524" y="158495"/>
                </a:lnTo>
                <a:lnTo>
                  <a:pt x="3048" y="160019"/>
                </a:lnTo>
                <a:lnTo>
                  <a:pt x="3048" y="161543"/>
                </a:lnTo>
                <a:lnTo>
                  <a:pt x="544068" y="161543"/>
                </a:lnTo>
                <a:lnTo>
                  <a:pt x="544068" y="160019"/>
                </a:lnTo>
                <a:lnTo>
                  <a:pt x="545591" y="158495"/>
                </a:lnTo>
                <a:close/>
              </a:path>
              <a:path w="547370" h="161925">
                <a:moveTo>
                  <a:pt x="3048" y="161543"/>
                </a:moveTo>
                <a:lnTo>
                  <a:pt x="3048" y="160019"/>
                </a:lnTo>
                <a:lnTo>
                  <a:pt x="1524" y="158495"/>
                </a:lnTo>
                <a:lnTo>
                  <a:pt x="1524" y="161543"/>
                </a:lnTo>
                <a:lnTo>
                  <a:pt x="3048" y="161543"/>
                </a:lnTo>
                <a:close/>
              </a:path>
              <a:path w="547370" h="161925">
                <a:moveTo>
                  <a:pt x="545591" y="3047"/>
                </a:moveTo>
                <a:lnTo>
                  <a:pt x="544068" y="1524"/>
                </a:lnTo>
                <a:lnTo>
                  <a:pt x="544068" y="3047"/>
                </a:lnTo>
                <a:lnTo>
                  <a:pt x="545591" y="3047"/>
                </a:lnTo>
                <a:close/>
              </a:path>
              <a:path w="547370" h="161925">
                <a:moveTo>
                  <a:pt x="545591" y="158495"/>
                </a:moveTo>
                <a:lnTo>
                  <a:pt x="545591" y="3047"/>
                </a:lnTo>
                <a:lnTo>
                  <a:pt x="544068" y="3047"/>
                </a:lnTo>
                <a:lnTo>
                  <a:pt x="544068" y="158495"/>
                </a:lnTo>
                <a:lnTo>
                  <a:pt x="545591" y="158495"/>
                </a:lnTo>
                <a:close/>
              </a:path>
              <a:path w="547370" h="161925">
                <a:moveTo>
                  <a:pt x="545591" y="161543"/>
                </a:moveTo>
                <a:lnTo>
                  <a:pt x="545591" y="158495"/>
                </a:lnTo>
                <a:lnTo>
                  <a:pt x="544068" y="160019"/>
                </a:lnTo>
                <a:lnTo>
                  <a:pt x="544068" y="161543"/>
                </a:lnTo>
                <a:lnTo>
                  <a:pt x="545591" y="161543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05945" y="3136436"/>
            <a:ext cx="369235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Mega</a:t>
            </a:r>
            <a:r>
              <a:rPr kumimoji="0" sz="513" b="1" i="0" u="none" strike="noStrike" kern="1200" cap="none" spc="-6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Solar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46900" y="3049556"/>
            <a:ext cx="213722" cy="1355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445598" y="3048255"/>
            <a:ext cx="216654" cy="138463"/>
          </a:xfrm>
          <a:custGeom>
            <a:avLst/>
            <a:gdLst/>
            <a:ahLst/>
            <a:cxnLst/>
            <a:rect l="l" t="t" r="r" b="b"/>
            <a:pathLst>
              <a:path w="253364" h="161925">
                <a:moveTo>
                  <a:pt x="252985" y="161544"/>
                </a:moveTo>
                <a:lnTo>
                  <a:pt x="252985" y="0"/>
                </a:lnTo>
                <a:lnTo>
                  <a:pt x="0" y="0"/>
                </a:lnTo>
                <a:lnTo>
                  <a:pt x="0" y="161544"/>
                </a:lnTo>
                <a:lnTo>
                  <a:pt x="1524" y="161544"/>
                </a:lnTo>
                <a:lnTo>
                  <a:pt x="1524" y="3048"/>
                </a:lnTo>
                <a:lnTo>
                  <a:pt x="3049" y="1524"/>
                </a:lnTo>
                <a:lnTo>
                  <a:pt x="3049" y="3048"/>
                </a:lnTo>
                <a:lnTo>
                  <a:pt x="249936" y="3048"/>
                </a:lnTo>
                <a:lnTo>
                  <a:pt x="249936" y="1524"/>
                </a:lnTo>
                <a:lnTo>
                  <a:pt x="251461" y="3048"/>
                </a:lnTo>
                <a:lnTo>
                  <a:pt x="251461" y="161544"/>
                </a:lnTo>
                <a:lnTo>
                  <a:pt x="252985" y="161544"/>
                </a:lnTo>
                <a:close/>
              </a:path>
              <a:path w="253364" h="161925">
                <a:moveTo>
                  <a:pt x="3049" y="3048"/>
                </a:moveTo>
                <a:lnTo>
                  <a:pt x="3049" y="1524"/>
                </a:lnTo>
                <a:lnTo>
                  <a:pt x="1524" y="3048"/>
                </a:lnTo>
                <a:lnTo>
                  <a:pt x="3049" y="3048"/>
                </a:lnTo>
                <a:close/>
              </a:path>
              <a:path w="253364" h="161925">
                <a:moveTo>
                  <a:pt x="3049" y="158496"/>
                </a:moveTo>
                <a:lnTo>
                  <a:pt x="3049" y="3048"/>
                </a:lnTo>
                <a:lnTo>
                  <a:pt x="1524" y="3048"/>
                </a:lnTo>
                <a:lnTo>
                  <a:pt x="1524" y="158496"/>
                </a:lnTo>
                <a:lnTo>
                  <a:pt x="3049" y="158496"/>
                </a:lnTo>
                <a:close/>
              </a:path>
              <a:path w="253364" h="161925">
                <a:moveTo>
                  <a:pt x="251461" y="158496"/>
                </a:moveTo>
                <a:lnTo>
                  <a:pt x="1524" y="158496"/>
                </a:lnTo>
                <a:lnTo>
                  <a:pt x="3049" y="160020"/>
                </a:lnTo>
                <a:lnTo>
                  <a:pt x="3049" y="161544"/>
                </a:lnTo>
                <a:lnTo>
                  <a:pt x="249936" y="161544"/>
                </a:lnTo>
                <a:lnTo>
                  <a:pt x="249936" y="160020"/>
                </a:lnTo>
                <a:lnTo>
                  <a:pt x="251461" y="158496"/>
                </a:lnTo>
                <a:close/>
              </a:path>
              <a:path w="253364" h="161925">
                <a:moveTo>
                  <a:pt x="3049" y="161544"/>
                </a:moveTo>
                <a:lnTo>
                  <a:pt x="3049" y="160020"/>
                </a:lnTo>
                <a:lnTo>
                  <a:pt x="1524" y="158496"/>
                </a:lnTo>
                <a:lnTo>
                  <a:pt x="1524" y="161544"/>
                </a:lnTo>
                <a:lnTo>
                  <a:pt x="3049" y="161544"/>
                </a:lnTo>
                <a:close/>
              </a:path>
              <a:path w="253364" h="161925">
                <a:moveTo>
                  <a:pt x="251461" y="3048"/>
                </a:moveTo>
                <a:lnTo>
                  <a:pt x="249936" y="1524"/>
                </a:lnTo>
                <a:lnTo>
                  <a:pt x="249936" y="3048"/>
                </a:lnTo>
                <a:lnTo>
                  <a:pt x="251461" y="3048"/>
                </a:lnTo>
                <a:close/>
              </a:path>
              <a:path w="253364" h="161925">
                <a:moveTo>
                  <a:pt x="251461" y="158496"/>
                </a:moveTo>
                <a:lnTo>
                  <a:pt x="251461" y="3048"/>
                </a:lnTo>
                <a:lnTo>
                  <a:pt x="249936" y="3048"/>
                </a:lnTo>
                <a:lnTo>
                  <a:pt x="249936" y="158496"/>
                </a:lnTo>
                <a:lnTo>
                  <a:pt x="251461" y="158496"/>
                </a:lnTo>
                <a:close/>
              </a:path>
              <a:path w="253364" h="161925">
                <a:moveTo>
                  <a:pt x="251461" y="161544"/>
                </a:moveTo>
                <a:lnTo>
                  <a:pt x="251461" y="158496"/>
                </a:lnTo>
                <a:lnTo>
                  <a:pt x="249936" y="160020"/>
                </a:lnTo>
                <a:lnTo>
                  <a:pt x="249936" y="161544"/>
                </a:lnTo>
                <a:lnTo>
                  <a:pt x="251461" y="161544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90877" y="3064760"/>
            <a:ext cx="124346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12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</a:t>
            </a:r>
            <a:r>
              <a:rPr kumimoji="0" sz="513" b="1" i="0" u="none" strike="noStrike" kern="1200" cap="none" spc="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</a:t>
            </a:r>
            <a:r>
              <a:rPr kumimoji="0" sz="513" b="1" i="0" u="none" strike="noStrike" kern="1200" cap="none" spc="0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210106" y="2940090"/>
            <a:ext cx="239786" cy="1368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08802" y="2938787"/>
            <a:ext cx="242718" cy="139550"/>
          </a:xfrm>
          <a:custGeom>
            <a:avLst/>
            <a:gdLst/>
            <a:ahLst/>
            <a:cxnLst/>
            <a:rect l="l" t="t" r="r" b="b"/>
            <a:pathLst>
              <a:path w="283845" h="163195">
                <a:moveTo>
                  <a:pt x="283464" y="163067"/>
                </a:moveTo>
                <a:lnTo>
                  <a:pt x="283464" y="0"/>
                </a:lnTo>
                <a:lnTo>
                  <a:pt x="0" y="0"/>
                </a:lnTo>
                <a:lnTo>
                  <a:pt x="0" y="163067"/>
                </a:lnTo>
                <a:lnTo>
                  <a:pt x="1524" y="163067"/>
                </a:lnTo>
                <a:lnTo>
                  <a:pt x="1524" y="4571"/>
                </a:lnTo>
                <a:lnTo>
                  <a:pt x="3048" y="1523"/>
                </a:lnTo>
                <a:lnTo>
                  <a:pt x="3048" y="4571"/>
                </a:lnTo>
                <a:lnTo>
                  <a:pt x="280416" y="4571"/>
                </a:lnTo>
                <a:lnTo>
                  <a:pt x="280416" y="1523"/>
                </a:lnTo>
                <a:lnTo>
                  <a:pt x="281940" y="4571"/>
                </a:lnTo>
                <a:lnTo>
                  <a:pt x="281940" y="163067"/>
                </a:lnTo>
                <a:lnTo>
                  <a:pt x="283464" y="163067"/>
                </a:lnTo>
                <a:close/>
              </a:path>
              <a:path w="283845" h="163195">
                <a:moveTo>
                  <a:pt x="3048" y="4571"/>
                </a:moveTo>
                <a:lnTo>
                  <a:pt x="3048" y="1523"/>
                </a:lnTo>
                <a:lnTo>
                  <a:pt x="1524" y="4571"/>
                </a:lnTo>
                <a:lnTo>
                  <a:pt x="3048" y="4571"/>
                </a:lnTo>
                <a:close/>
              </a:path>
              <a:path w="283845" h="163195">
                <a:moveTo>
                  <a:pt x="3048" y="160019"/>
                </a:moveTo>
                <a:lnTo>
                  <a:pt x="3048" y="4571"/>
                </a:lnTo>
                <a:lnTo>
                  <a:pt x="1524" y="4571"/>
                </a:lnTo>
                <a:lnTo>
                  <a:pt x="1524" y="160019"/>
                </a:lnTo>
                <a:lnTo>
                  <a:pt x="3048" y="160019"/>
                </a:lnTo>
                <a:close/>
              </a:path>
              <a:path w="283845" h="163195">
                <a:moveTo>
                  <a:pt x="281940" y="160019"/>
                </a:moveTo>
                <a:lnTo>
                  <a:pt x="1524" y="160019"/>
                </a:lnTo>
                <a:lnTo>
                  <a:pt x="3048" y="161543"/>
                </a:lnTo>
                <a:lnTo>
                  <a:pt x="3048" y="163067"/>
                </a:lnTo>
                <a:lnTo>
                  <a:pt x="280416" y="163067"/>
                </a:lnTo>
                <a:lnTo>
                  <a:pt x="280416" y="161543"/>
                </a:lnTo>
                <a:lnTo>
                  <a:pt x="281940" y="160019"/>
                </a:lnTo>
                <a:close/>
              </a:path>
              <a:path w="283845" h="163195">
                <a:moveTo>
                  <a:pt x="3048" y="163067"/>
                </a:moveTo>
                <a:lnTo>
                  <a:pt x="3048" y="161543"/>
                </a:lnTo>
                <a:lnTo>
                  <a:pt x="1524" y="160019"/>
                </a:lnTo>
                <a:lnTo>
                  <a:pt x="1524" y="163067"/>
                </a:lnTo>
                <a:lnTo>
                  <a:pt x="3048" y="163067"/>
                </a:lnTo>
                <a:close/>
              </a:path>
              <a:path w="283845" h="163195">
                <a:moveTo>
                  <a:pt x="281940" y="4571"/>
                </a:moveTo>
                <a:lnTo>
                  <a:pt x="280416" y="1523"/>
                </a:lnTo>
                <a:lnTo>
                  <a:pt x="280416" y="4571"/>
                </a:lnTo>
                <a:lnTo>
                  <a:pt x="281940" y="4571"/>
                </a:lnTo>
                <a:close/>
              </a:path>
              <a:path w="283845" h="163195">
                <a:moveTo>
                  <a:pt x="281940" y="160019"/>
                </a:moveTo>
                <a:lnTo>
                  <a:pt x="281940" y="4571"/>
                </a:lnTo>
                <a:lnTo>
                  <a:pt x="280416" y="4571"/>
                </a:lnTo>
                <a:lnTo>
                  <a:pt x="280416" y="160019"/>
                </a:lnTo>
                <a:lnTo>
                  <a:pt x="281940" y="160019"/>
                </a:lnTo>
                <a:close/>
              </a:path>
              <a:path w="283845" h="163195">
                <a:moveTo>
                  <a:pt x="281940" y="163067"/>
                </a:moveTo>
                <a:lnTo>
                  <a:pt x="281940" y="160019"/>
                </a:lnTo>
                <a:lnTo>
                  <a:pt x="280416" y="161543"/>
                </a:lnTo>
                <a:lnTo>
                  <a:pt x="280416" y="163067"/>
                </a:lnTo>
                <a:lnTo>
                  <a:pt x="281940" y="163067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55388" y="2955294"/>
            <a:ext cx="149323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0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</a:t>
            </a:r>
            <a:r>
              <a:rPr kumimoji="0" sz="513" b="1" i="0" u="none" strike="noStrike" kern="1200" cap="none" spc="-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</a:t>
            </a:r>
            <a:r>
              <a:rPr kumimoji="0" sz="513" b="1" i="0" u="none" strike="noStrike" kern="1200" cap="none" spc="0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305313" y="2013528"/>
            <a:ext cx="762361" cy="2150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304011" y="2012223"/>
            <a:ext cx="765077" cy="217740"/>
          </a:xfrm>
          <a:custGeom>
            <a:avLst/>
            <a:gdLst/>
            <a:ahLst/>
            <a:cxnLst/>
            <a:rect l="l" t="t" r="r" b="b"/>
            <a:pathLst>
              <a:path w="894714" h="254635">
                <a:moveTo>
                  <a:pt x="894588" y="254508"/>
                </a:moveTo>
                <a:lnTo>
                  <a:pt x="894588" y="0"/>
                </a:lnTo>
                <a:lnTo>
                  <a:pt x="0" y="0"/>
                </a:lnTo>
                <a:lnTo>
                  <a:pt x="0" y="254508"/>
                </a:lnTo>
                <a:lnTo>
                  <a:pt x="1522" y="254508"/>
                </a:lnTo>
                <a:lnTo>
                  <a:pt x="1522" y="3048"/>
                </a:lnTo>
                <a:lnTo>
                  <a:pt x="3046" y="1524"/>
                </a:lnTo>
                <a:lnTo>
                  <a:pt x="3046" y="3048"/>
                </a:lnTo>
                <a:lnTo>
                  <a:pt x="891539" y="3048"/>
                </a:lnTo>
                <a:lnTo>
                  <a:pt x="891539" y="1524"/>
                </a:lnTo>
                <a:lnTo>
                  <a:pt x="893063" y="3048"/>
                </a:lnTo>
                <a:lnTo>
                  <a:pt x="893063" y="254508"/>
                </a:lnTo>
                <a:lnTo>
                  <a:pt x="894588" y="254508"/>
                </a:lnTo>
                <a:close/>
              </a:path>
              <a:path w="894714" h="254635">
                <a:moveTo>
                  <a:pt x="3046" y="3048"/>
                </a:moveTo>
                <a:lnTo>
                  <a:pt x="3046" y="1524"/>
                </a:lnTo>
                <a:lnTo>
                  <a:pt x="1522" y="3048"/>
                </a:lnTo>
                <a:lnTo>
                  <a:pt x="3046" y="3048"/>
                </a:lnTo>
                <a:close/>
              </a:path>
              <a:path w="894714" h="254635">
                <a:moveTo>
                  <a:pt x="3046" y="251460"/>
                </a:moveTo>
                <a:lnTo>
                  <a:pt x="3046" y="3048"/>
                </a:lnTo>
                <a:lnTo>
                  <a:pt x="1522" y="3048"/>
                </a:lnTo>
                <a:lnTo>
                  <a:pt x="1522" y="251460"/>
                </a:lnTo>
                <a:lnTo>
                  <a:pt x="3046" y="251460"/>
                </a:lnTo>
                <a:close/>
              </a:path>
              <a:path w="894714" h="254635">
                <a:moveTo>
                  <a:pt x="893063" y="251460"/>
                </a:moveTo>
                <a:lnTo>
                  <a:pt x="1522" y="251460"/>
                </a:lnTo>
                <a:lnTo>
                  <a:pt x="3046" y="252984"/>
                </a:lnTo>
                <a:lnTo>
                  <a:pt x="3046" y="254508"/>
                </a:lnTo>
                <a:lnTo>
                  <a:pt x="891539" y="254508"/>
                </a:lnTo>
                <a:lnTo>
                  <a:pt x="891539" y="252984"/>
                </a:lnTo>
                <a:lnTo>
                  <a:pt x="893063" y="251460"/>
                </a:lnTo>
                <a:close/>
              </a:path>
              <a:path w="894714" h="254635">
                <a:moveTo>
                  <a:pt x="3046" y="254508"/>
                </a:moveTo>
                <a:lnTo>
                  <a:pt x="3046" y="252984"/>
                </a:lnTo>
                <a:lnTo>
                  <a:pt x="1522" y="251460"/>
                </a:lnTo>
                <a:lnTo>
                  <a:pt x="1522" y="254508"/>
                </a:lnTo>
                <a:lnTo>
                  <a:pt x="3046" y="254508"/>
                </a:lnTo>
                <a:close/>
              </a:path>
              <a:path w="894714" h="254635">
                <a:moveTo>
                  <a:pt x="893063" y="3048"/>
                </a:moveTo>
                <a:lnTo>
                  <a:pt x="891539" y="1524"/>
                </a:lnTo>
                <a:lnTo>
                  <a:pt x="891539" y="3048"/>
                </a:lnTo>
                <a:lnTo>
                  <a:pt x="893063" y="3048"/>
                </a:lnTo>
                <a:close/>
              </a:path>
              <a:path w="894714" h="254635">
                <a:moveTo>
                  <a:pt x="893063" y="251460"/>
                </a:moveTo>
                <a:lnTo>
                  <a:pt x="893063" y="3048"/>
                </a:lnTo>
                <a:lnTo>
                  <a:pt x="891539" y="3048"/>
                </a:lnTo>
                <a:lnTo>
                  <a:pt x="891539" y="251460"/>
                </a:lnTo>
                <a:lnTo>
                  <a:pt x="893063" y="251460"/>
                </a:lnTo>
                <a:close/>
              </a:path>
              <a:path w="894714" h="254635">
                <a:moveTo>
                  <a:pt x="893063" y="254508"/>
                </a:moveTo>
                <a:lnTo>
                  <a:pt x="893063" y="251460"/>
                </a:lnTo>
                <a:lnTo>
                  <a:pt x="891539" y="252984"/>
                </a:lnTo>
                <a:lnTo>
                  <a:pt x="891539" y="254508"/>
                </a:lnTo>
                <a:lnTo>
                  <a:pt x="893063" y="254508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53199" y="2028730"/>
            <a:ext cx="664080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lvl="0" indent="6516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Nuclear Power Plant  Thermal Power</a:t>
            </a:r>
            <a:r>
              <a:rPr kumimoji="0" sz="513" b="1" i="0" u="none" strike="noStrike" kern="1200" cap="none" spc="-6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Plant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45025" y="2626022"/>
            <a:ext cx="487390" cy="1355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43723" y="2624721"/>
            <a:ext cx="490323" cy="138463"/>
          </a:xfrm>
          <a:custGeom>
            <a:avLst/>
            <a:gdLst/>
            <a:ahLst/>
            <a:cxnLst/>
            <a:rect l="l" t="t" r="r" b="b"/>
            <a:pathLst>
              <a:path w="573404" h="161925">
                <a:moveTo>
                  <a:pt x="573024" y="161544"/>
                </a:moveTo>
                <a:lnTo>
                  <a:pt x="573024" y="0"/>
                </a:lnTo>
                <a:lnTo>
                  <a:pt x="0" y="0"/>
                </a:lnTo>
                <a:lnTo>
                  <a:pt x="0" y="161544"/>
                </a:lnTo>
                <a:lnTo>
                  <a:pt x="1524" y="161544"/>
                </a:lnTo>
                <a:lnTo>
                  <a:pt x="1524" y="3048"/>
                </a:lnTo>
                <a:lnTo>
                  <a:pt x="3046" y="1524"/>
                </a:lnTo>
                <a:lnTo>
                  <a:pt x="3046" y="3048"/>
                </a:lnTo>
                <a:lnTo>
                  <a:pt x="569974" y="3048"/>
                </a:lnTo>
                <a:lnTo>
                  <a:pt x="569974" y="1524"/>
                </a:lnTo>
                <a:lnTo>
                  <a:pt x="571500" y="3048"/>
                </a:lnTo>
                <a:lnTo>
                  <a:pt x="571500" y="161544"/>
                </a:lnTo>
                <a:lnTo>
                  <a:pt x="573024" y="161544"/>
                </a:lnTo>
                <a:close/>
              </a:path>
              <a:path w="573404" h="161925">
                <a:moveTo>
                  <a:pt x="3046" y="3048"/>
                </a:moveTo>
                <a:lnTo>
                  <a:pt x="3046" y="1524"/>
                </a:lnTo>
                <a:lnTo>
                  <a:pt x="1524" y="3048"/>
                </a:lnTo>
                <a:lnTo>
                  <a:pt x="3046" y="3048"/>
                </a:lnTo>
                <a:close/>
              </a:path>
              <a:path w="573404" h="161925">
                <a:moveTo>
                  <a:pt x="3046" y="158496"/>
                </a:moveTo>
                <a:lnTo>
                  <a:pt x="3046" y="3048"/>
                </a:lnTo>
                <a:lnTo>
                  <a:pt x="1524" y="3048"/>
                </a:lnTo>
                <a:lnTo>
                  <a:pt x="1524" y="158496"/>
                </a:lnTo>
                <a:lnTo>
                  <a:pt x="3046" y="158496"/>
                </a:lnTo>
                <a:close/>
              </a:path>
              <a:path w="573404" h="161925">
                <a:moveTo>
                  <a:pt x="571500" y="158496"/>
                </a:moveTo>
                <a:lnTo>
                  <a:pt x="1524" y="158496"/>
                </a:lnTo>
                <a:lnTo>
                  <a:pt x="3046" y="160020"/>
                </a:lnTo>
                <a:lnTo>
                  <a:pt x="3046" y="161544"/>
                </a:lnTo>
                <a:lnTo>
                  <a:pt x="569974" y="161544"/>
                </a:lnTo>
                <a:lnTo>
                  <a:pt x="569974" y="160020"/>
                </a:lnTo>
                <a:lnTo>
                  <a:pt x="571500" y="158496"/>
                </a:lnTo>
                <a:close/>
              </a:path>
              <a:path w="573404" h="161925">
                <a:moveTo>
                  <a:pt x="3046" y="161544"/>
                </a:moveTo>
                <a:lnTo>
                  <a:pt x="3046" y="160020"/>
                </a:lnTo>
                <a:lnTo>
                  <a:pt x="1524" y="158496"/>
                </a:lnTo>
                <a:lnTo>
                  <a:pt x="1524" y="161544"/>
                </a:lnTo>
                <a:lnTo>
                  <a:pt x="3046" y="161544"/>
                </a:lnTo>
                <a:close/>
              </a:path>
              <a:path w="573404" h="161925">
                <a:moveTo>
                  <a:pt x="571500" y="3048"/>
                </a:moveTo>
                <a:lnTo>
                  <a:pt x="569974" y="1524"/>
                </a:lnTo>
                <a:lnTo>
                  <a:pt x="569974" y="3048"/>
                </a:lnTo>
                <a:lnTo>
                  <a:pt x="571500" y="3048"/>
                </a:lnTo>
                <a:close/>
              </a:path>
              <a:path w="573404" h="161925">
                <a:moveTo>
                  <a:pt x="571500" y="158496"/>
                </a:moveTo>
                <a:lnTo>
                  <a:pt x="571500" y="3048"/>
                </a:lnTo>
                <a:lnTo>
                  <a:pt x="569974" y="3048"/>
                </a:lnTo>
                <a:lnTo>
                  <a:pt x="569974" y="158496"/>
                </a:lnTo>
                <a:lnTo>
                  <a:pt x="571500" y="158496"/>
                </a:lnTo>
                <a:close/>
              </a:path>
              <a:path w="573404" h="161925">
                <a:moveTo>
                  <a:pt x="571500" y="161544"/>
                </a:moveTo>
                <a:lnTo>
                  <a:pt x="571500" y="158496"/>
                </a:lnTo>
                <a:lnTo>
                  <a:pt x="569974" y="160020"/>
                </a:lnTo>
                <a:lnTo>
                  <a:pt x="569974" y="161544"/>
                </a:lnTo>
                <a:lnTo>
                  <a:pt x="571500" y="161544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92911" y="2641227"/>
            <a:ext cx="391497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Wind</a:t>
            </a:r>
            <a:r>
              <a:rPr kumimoji="0" sz="513" b="1" i="0" u="none" strike="noStrike" kern="1200" cap="none" spc="-90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Power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04204" y="2379722"/>
            <a:ext cx="65159" cy="144979"/>
          </a:xfrm>
          <a:custGeom>
            <a:avLst/>
            <a:gdLst/>
            <a:ahLst/>
            <a:cxnLst/>
            <a:rect l="l" t="t" r="r" b="b"/>
            <a:pathLst>
              <a:path w="76200" h="169544">
                <a:moveTo>
                  <a:pt x="76200" y="38099"/>
                </a:moveTo>
                <a:lnTo>
                  <a:pt x="73247" y="23145"/>
                </a:lnTo>
                <a:lnTo>
                  <a:pt x="65151" y="11048"/>
                </a:lnTo>
                <a:lnTo>
                  <a:pt x="53054" y="2952"/>
                </a:lnTo>
                <a:lnTo>
                  <a:pt x="38100" y="0"/>
                </a:lnTo>
                <a:lnTo>
                  <a:pt x="23788" y="2952"/>
                </a:lnTo>
                <a:lnTo>
                  <a:pt x="11620" y="11048"/>
                </a:lnTo>
                <a:lnTo>
                  <a:pt x="3167" y="23145"/>
                </a:lnTo>
                <a:lnTo>
                  <a:pt x="0" y="38099"/>
                </a:lnTo>
                <a:lnTo>
                  <a:pt x="3167" y="53054"/>
                </a:lnTo>
                <a:lnTo>
                  <a:pt x="11620" y="65150"/>
                </a:lnTo>
                <a:lnTo>
                  <a:pt x="23788" y="73247"/>
                </a:lnTo>
                <a:lnTo>
                  <a:pt x="32003" y="74942"/>
                </a:lnTo>
                <a:lnTo>
                  <a:pt x="32003" y="38099"/>
                </a:lnTo>
                <a:lnTo>
                  <a:pt x="45720" y="38099"/>
                </a:lnTo>
                <a:lnTo>
                  <a:pt x="45720" y="74695"/>
                </a:lnTo>
                <a:lnTo>
                  <a:pt x="53054" y="73247"/>
                </a:lnTo>
                <a:lnTo>
                  <a:pt x="65151" y="65150"/>
                </a:lnTo>
                <a:lnTo>
                  <a:pt x="73247" y="53054"/>
                </a:lnTo>
                <a:lnTo>
                  <a:pt x="76200" y="38099"/>
                </a:lnTo>
                <a:close/>
              </a:path>
              <a:path w="76200" h="169544">
                <a:moveTo>
                  <a:pt x="45720" y="74695"/>
                </a:moveTo>
                <a:lnTo>
                  <a:pt x="45720" y="38099"/>
                </a:lnTo>
                <a:lnTo>
                  <a:pt x="32003" y="38099"/>
                </a:lnTo>
                <a:lnTo>
                  <a:pt x="32003" y="74942"/>
                </a:lnTo>
                <a:lnTo>
                  <a:pt x="38100" y="76199"/>
                </a:lnTo>
                <a:lnTo>
                  <a:pt x="45720" y="74695"/>
                </a:lnTo>
                <a:close/>
              </a:path>
              <a:path w="76200" h="169544">
                <a:moveTo>
                  <a:pt x="45720" y="169163"/>
                </a:moveTo>
                <a:lnTo>
                  <a:pt x="45720" y="74695"/>
                </a:lnTo>
                <a:lnTo>
                  <a:pt x="38100" y="76199"/>
                </a:lnTo>
                <a:lnTo>
                  <a:pt x="32003" y="74942"/>
                </a:lnTo>
                <a:lnTo>
                  <a:pt x="32003" y="169163"/>
                </a:lnTo>
                <a:lnTo>
                  <a:pt x="45720" y="169163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97726" y="3191603"/>
            <a:ext cx="65159" cy="219370"/>
          </a:xfrm>
          <a:custGeom>
            <a:avLst/>
            <a:gdLst/>
            <a:ahLst/>
            <a:cxnLst/>
            <a:rect l="l" t="t" r="r" b="b"/>
            <a:pathLst>
              <a:path w="76200" h="256539">
                <a:moveTo>
                  <a:pt x="76200" y="217932"/>
                </a:moveTo>
                <a:lnTo>
                  <a:pt x="73247" y="202977"/>
                </a:lnTo>
                <a:lnTo>
                  <a:pt x="65150" y="190881"/>
                </a:lnTo>
                <a:lnTo>
                  <a:pt x="53054" y="182784"/>
                </a:lnTo>
                <a:lnTo>
                  <a:pt x="38100" y="179832"/>
                </a:lnTo>
                <a:lnTo>
                  <a:pt x="23145" y="182784"/>
                </a:lnTo>
                <a:lnTo>
                  <a:pt x="11048" y="190881"/>
                </a:lnTo>
                <a:lnTo>
                  <a:pt x="2952" y="202977"/>
                </a:lnTo>
                <a:lnTo>
                  <a:pt x="0" y="217932"/>
                </a:lnTo>
                <a:lnTo>
                  <a:pt x="2952" y="232886"/>
                </a:lnTo>
                <a:lnTo>
                  <a:pt x="11048" y="244983"/>
                </a:lnTo>
                <a:lnTo>
                  <a:pt x="23145" y="253079"/>
                </a:lnTo>
                <a:lnTo>
                  <a:pt x="32004" y="254828"/>
                </a:lnTo>
                <a:lnTo>
                  <a:pt x="32004" y="217932"/>
                </a:lnTo>
                <a:lnTo>
                  <a:pt x="44194" y="217932"/>
                </a:lnTo>
                <a:lnTo>
                  <a:pt x="44194" y="254828"/>
                </a:lnTo>
                <a:lnTo>
                  <a:pt x="53054" y="253079"/>
                </a:lnTo>
                <a:lnTo>
                  <a:pt x="65150" y="244983"/>
                </a:lnTo>
                <a:lnTo>
                  <a:pt x="73247" y="232886"/>
                </a:lnTo>
                <a:lnTo>
                  <a:pt x="76200" y="217932"/>
                </a:lnTo>
                <a:close/>
              </a:path>
              <a:path w="76200" h="256539">
                <a:moveTo>
                  <a:pt x="44194" y="181035"/>
                </a:moveTo>
                <a:lnTo>
                  <a:pt x="44194" y="0"/>
                </a:lnTo>
                <a:lnTo>
                  <a:pt x="32004" y="0"/>
                </a:lnTo>
                <a:lnTo>
                  <a:pt x="32004" y="181035"/>
                </a:lnTo>
                <a:lnTo>
                  <a:pt x="38100" y="179832"/>
                </a:lnTo>
                <a:lnTo>
                  <a:pt x="44194" y="181035"/>
                </a:lnTo>
                <a:close/>
              </a:path>
              <a:path w="76200" h="256539">
                <a:moveTo>
                  <a:pt x="44194" y="254828"/>
                </a:moveTo>
                <a:lnTo>
                  <a:pt x="44194" y="217932"/>
                </a:lnTo>
                <a:lnTo>
                  <a:pt x="32004" y="217932"/>
                </a:lnTo>
                <a:lnTo>
                  <a:pt x="32004" y="254828"/>
                </a:lnTo>
                <a:lnTo>
                  <a:pt x="38100" y="256032"/>
                </a:lnTo>
                <a:lnTo>
                  <a:pt x="44194" y="25482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208803" y="3080835"/>
            <a:ext cx="65159" cy="180273"/>
          </a:xfrm>
          <a:custGeom>
            <a:avLst/>
            <a:gdLst/>
            <a:ahLst/>
            <a:cxnLst/>
            <a:rect l="l" t="t" r="r" b="b"/>
            <a:pathLst>
              <a:path w="76200" h="210820">
                <a:moveTo>
                  <a:pt x="76200" y="172212"/>
                </a:moveTo>
                <a:lnTo>
                  <a:pt x="73032" y="157257"/>
                </a:lnTo>
                <a:lnTo>
                  <a:pt x="64579" y="145161"/>
                </a:lnTo>
                <a:lnTo>
                  <a:pt x="52411" y="137064"/>
                </a:lnTo>
                <a:lnTo>
                  <a:pt x="38100" y="134112"/>
                </a:lnTo>
                <a:lnTo>
                  <a:pt x="23145" y="137064"/>
                </a:lnTo>
                <a:lnTo>
                  <a:pt x="11049" y="145161"/>
                </a:lnTo>
                <a:lnTo>
                  <a:pt x="2952" y="157257"/>
                </a:lnTo>
                <a:lnTo>
                  <a:pt x="0" y="172212"/>
                </a:lnTo>
                <a:lnTo>
                  <a:pt x="2952" y="187166"/>
                </a:lnTo>
                <a:lnTo>
                  <a:pt x="11049" y="199262"/>
                </a:lnTo>
                <a:lnTo>
                  <a:pt x="23145" y="207359"/>
                </a:lnTo>
                <a:lnTo>
                  <a:pt x="32005" y="209108"/>
                </a:lnTo>
                <a:lnTo>
                  <a:pt x="32005" y="172212"/>
                </a:lnTo>
                <a:lnTo>
                  <a:pt x="44196" y="172212"/>
                </a:lnTo>
                <a:lnTo>
                  <a:pt x="44196" y="209054"/>
                </a:lnTo>
                <a:lnTo>
                  <a:pt x="52411" y="207359"/>
                </a:lnTo>
                <a:lnTo>
                  <a:pt x="64579" y="199262"/>
                </a:lnTo>
                <a:lnTo>
                  <a:pt x="73032" y="187166"/>
                </a:lnTo>
                <a:lnTo>
                  <a:pt x="76200" y="172212"/>
                </a:lnTo>
                <a:close/>
              </a:path>
              <a:path w="76200" h="210820">
                <a:moveTo>
                  <a:pt x="44196" y="135369"/>
                </a:moveTo>
                <a:lnTo>
                  <a:pt x="44196" y="0"/>
                </a:lnTo>
                <a:lnTo>
                  <a:pt x="32005" y="0"/>
                </a:lnTo>
                <a:lnTo>
                  <a:pt x="32005" y="135315"/>
                </a:lnTo>
                <a:lnTo>
                  <a:pt x="38100" y="134112"/>
                </a:lnTo>
                <a:lnTo>
                  <a:pt x="44196" y="135369"/>
                </a:lnTo>
                <a:close/>
              </a:path>
              <a:path w="76200" h="210820">
                <a:moveTo>
                  <a:pt x="44196" y="209054"/>
                </a:moveTo>
                <a:lnTo>
                  <a:pt x="44196" y="172212"/>
                </a:lnTo>
                <a:lnTo>
                  <a:pt x="32005" y="172212"/>
                </a:lnTo>
                <a:lnTo>
                  <a:pt x="32005" y="209108"/>
                </a:lnTo>
                <a:lnTo>
                  <a:pt x="38100" y="210312"/>
                </a:lnTo>
                <a:lnTo>
                  <a:pt x="44196" y="20905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922176" y="2489188"/>
            <a:ext cx="534305" cy="21372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20874" y="2487884"/>
            <a:ext cx="537020" cy="216654"/>
          </a:xfrm>
          <a:custGeom>
            <a:avLst/>
            <a:gdLst/>
            <a:ahLst/>
            <a:cxnLst/>
            <a:rect l="l" t="t" r="r" b="b"/>
            <a:pathLst>
              <a:path w="628014" h="253364">
                <a:moveTo>
                  <a:pt x="627888" y="252983"/>
                </a:moveTo>
                <a:lnTo>
                  <a:pt x="627888" y="0"/>
                </a:lnTo>
                <a:lnTo>
                  <a:pt x="0" y="0"/>
                </a:lnTo>
                <a:lnTo>
                  <a:pt x="0" y="252983"/>
                </a:lnTo>
                <a:lnTo>
                  <a:pt x="1522" y="252983"/>
                </a:lnTo>
                <a:lnTo>
                  <a:pt x="1522" y="3048"/>
                </a:lnTo>
                <a:lnTo>
                  <a:pt x="3046" y="1524"/>
                </a:lnTo>
                <a:lnTo>
                  <a:pt x="3046" y="3048"/>
                </a:lnTo>
                <a:lnTo>
                  <a:pt x="624838" y="3048"/>
                </a:lnTo>
                <a:lnTo>
                  <a:pt x="624838" y="1524"/>
                </a:lnTo>
                <a:lnTo>
                  <a:pt x="626363" y="3048"/>
                </a:lnTo>
                <a:lnTo>
                  <a:pt x="626363" y="252983"/>
                </a:lnTo>
                <a:lnTo>
                  <a:pt x="627888" y="252983"/>
                </a:lnTo>
                <a:close/>
              </a:path>
              <a:path w="628014" h="253364">
                <a:moveTo>
                  <a:pt x="3046" y="3048"/>
                </a:moveTo>
                <a:lnTo>
                  <a:pt x="3046" y="1524"/>
                </a:lnTo>
                <a:lnTo>
                  <a:pt x="1522" y="3048"/>
                </a:lnTo>
                <a:lnTo>
                  <a:pt x="3046" y="3048"/>
                </a:lnTo>
                <a:close/>
              </a:path>
              <a:path w="628014" h="253364">
                <a:moveTo>
                  <a:pt x="3046" y="249936"/>
                </a:moveTo>
                <a:lnTo>
                  <a:pt x="3046" y="3048"/>
                </a:lnTo>
                <a:lnTo>
                  <a:pt x="1522" y="3048"/>
                </a:lnTo>
                <a:lnTo>
                  <a:pt x="1522" y="249936"/>
                </a:lnTo>
                <a:lnTo>
                  <a:pt x="3046" y="249936"/>
                </a:lnTo>
                <a:close/>
              </a:path>
              <a:path w="628014" h="253364">
                <a:moveTo>
                  <a:pt x="626363" y="249936"/>
                </a:moveTo>
                <a:lnTo>
                  <a:pt x="1522" y="249936"/>
                </a:lnTo>
                <a:lnTo>
                  <a:pt x="3046" y="251459"/>
                </a:lnTo>
                <a:lnTo>
                  <a:pt x="3046" y="252983"/>
                </a:lnTo>
                <a:lnTo>
                  <a:pt x="624838" y="252983"/>
                </a:lnTo>
                <a:lnTo>
                  <a:pt x="624838" y="251459"/>
                </a:lnTo>
                <a:lnTo>
                  <a:pt x="626363" y="249936"/>
                </a:lnTo>
                <a:close/>
              </a:path>
              <a:path w="628014" h="253364">
                <a:moveTo>
                  <a:pt x="3046" y="252983"/>
                </a:moveTo>
                <a:lnTo>
                  <a:pt x="3046" y="251459"/>
                </a:lnTo>
                <a:lnTo>
                  <a:pt x="1522" y="249936"/>
                </a:lnTo>
                <a:lnTo>
                  <a:pt x="1522" y="252983"/>
                </a:lnTo>
                <a:lnTo>
                  <a:pt x="3046" y="252983"/>
                </a:lnTo>
                <a:close/>
              </a:path>
              <a:path w="628014" h="253364">
                <a:moveTo>
                  <a:pt x="626363" y="3048"/>
                </a:moveTo>
                <a:lnTo>
                  <a:pt x="624838" y="1524"/>
                </a:lnTo>
                <a:lnTo>
                  <a:pt x="624838" y="3048"/>
                </a:lnTo>
                <a:lnTo>
                  <a:pt x="626363" y="3048"/>
                </a:lnTo>
                <a:close/>
              </a:path>
              <a:path w="628014" h="253364">
                <a:moveTo>
                  <a:pt x="626363" y="249936"/>
                </a:moveTo>
                <a:lnTo>
                  <a:pt x="626363" y="3048"/>
                </a:lnTo>
                <a:lnTo>
                  <a:pt x="624838" y="3048"/>
                </a:lnTo>
                <a:lnTo>
                  <a:pt x="624838" y="249936"/>
                </a:lnTo>
                <a:lnTo>
                  <a:pt x="626363" y="249936"/>
                </a:lnTo>
                <a:close/>
              </a:path>
              <a:path w="628014" h="253364">
                <a:moveTo>
                  <a:pt x="626363" y="252983"/>
                </a:moveTo>
                <a:lnTo>
                  <a:pt x="626363" y="249936"/>
                </a:lnTo>
                <a:lnTo>
                  <a:pt x="624838" y="251459"/>
                </a:lnTo>
                <a:lnTo>
                  <a:pt x="624838" y="252983"/>
                </a:lnTo>
                <a:lnTo>
                  <a:pt x="626363" y="252983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046951" y="2504393"/>
            <a:ext cx="281813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lvl="0" indent="37468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Smart  Bu</a:t>
            </a:r>
            <a:r>
              <a:rPr kumimoji="0" sz="513" b="1" i="0" u="none" strike="noStrike" kern="1200" cap="none" spc="0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ildi</a:t>
            </a:r>
            <a:r>
              <a:rPr kumimoji="0" sz="513" b="1" i="0" u="none" strike="noStrike" kern="1200" cap="none" spc="-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</a:t>
            </a:r>
            <a:r>
              <a:rPr kumimoji="0" sz="513" b="1" i="0" u="none" strike="noStrike" kern="1200" cap="none" spc="0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g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91669" y="2573896"/>
            <a:ext cx="180273" cy="65159"/>
          </a:xfrm>
          <a:custGeom>
            <a:avLst/>
            <a:gdLst/>
            <a:ahLst/>
            <a:cxnLst/>
            <a:rect l="l" t="t" r="r" b="b"/>
            <a:pathLst>
              <a:path w="210820" h="76200">
                <a:moveTo>
                  <a:pt x="135314" y="32003"/>
                </a:moveTo>
                <a:lnTo>
                  <a:pt x="0" y="32003"/>
                </a:lnTo>
                <a:lnTo>
                  <a:pt x="0" y="44195"/>
                </a:lnTo>
                <a:lnTo>
                  <a:pt x="134110" y="44195"/>
                </a:lnTo>
                <a:lnTo>
                  <a:pt x="134110" y="38099"/>
                </a:lnTo>
                <a:lnTo>
                  <a:pt x="135314" y="32003"/>
                </a:lnTo>
                <a:close/>
              </a:path>
              <a:path w="210820" h="76200">
                <a:moveTo>
                  <a:pt x="172210" y="44195"/>
                </a:moveTo>
                <a:lnTo>
                  <a:pt x="172210" y="32003"/>
                </a:lnTo>
                <a:lnTo>
                  <a:pt x="135314" y="32003"/>
                </a:lnTo>
                <a:lnTo>
                  <a:pt x="134110" y="38099"/>
                </a:lnTo>
                <a:lnTo>
                  <a:pt x="135314" y="44195"/>
                </a:lnTo>
                <a:lnTo>
                  <a:pt x="172210" y="44195"/>
                </a:lnTo>
                <a:close/>
              </a:path>
              <a:path w="210820" h="76200">
                <a:moveTo>
                  <a:pt x="135314" y="44195"/>
                </a:moveTo>
                <a:lnTo>
                  <a:pt x="134110" y="38099"/>
                </a:lnTo>
                <a:lnTo>
                  <a:pt x="134110" y="44195"/>
                </a:lnTo>
                <a:lnTo>
                  <a:pt x="135314" y="44195"/>
                </a:lnTo>
                <a:close/>
              </a:path>
              <a:path w="210820" h="76200">
                <a:moveTo>
                  <a:pt x="210310" y="38099"/>
                </a:moveTo>
                <a:lnTo>
                  <a:pt x="207357" y="23145"/>
                </a:lnTo>
                <a:lnTo>
                  <a:pt x="199261" y="11049"/>
                </a:lnTo>
                <a:lnTo>
                  <a:pt x="187164" y="2952"/>
                </a:lnTo>
                <a:lnTo>
                  <a:pt x="172210" y="0"/>
                </a:lnTo>
                <a:lnTo>
                  <a:pt x="157257" y="2952"/>
                </a:lnTo>
                <a:lnTo>
                  <a:pt x="145160" y="11048"/>
                </a:lnTo>
                <a:lnTo>
                  <a:pt x="137063" y="23145"/>
                </a:lnTo>
                <a:lnTo>
                  <a:pt x="135314" y="32003"/>
                </a:lnTo>
                <a:lnTo>
                  <a:pt x="172210" y="32003"/>
                </a:lnTo>
                <a:lnTo>
                  <a:pt x="172210" y="76199"/>
                </a:lnTo>
                <a:lnTo>
                  <a:pt x="187164" y="73247"/>
                </a:lnTo>
                <a:lnTo>
                  <a:pt x="199261" y="65150"/>
                </a:lnTo>
                <a:lnTo>
                  <a:pt x="207357" y="53054"/>
                </a:lnTo>
                <a:lnTo>
                  <a:pt x="210310" y="38099"/>
                </a:lnTo>
                <a:close/>
              </a:path>
              <a:path w="210820" h="76200">
                <a:moveTo>
                  <a:pt x="172210" y="76199"/>
                </a:moveTo>
                <a:lnTo>
                  <a:pt x="172210" y="44195"/>
                </a:lnTo>
                <a:lnTo>
                  <a:pt x="135314" y="44195"/>
                </a:lnTo>
                <a:lnTo>
                  <a:pt x="137063" y="53054"/>
                </a:lnTo>
                <a:lnTo>
                  <a:pt x="145160" y="65150"/>
                </a:lnTo>
                <a:lnTo>
                  <a:pt x="157257" y="73247"/>
                </a:lnTo>
                <a:lnTo>
                  <a:pt x="172210" y="7619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197536" y="2907511"/>
            <a:ext cx="65159" cy="144979"/>
          </a:xfrm>
          <a:custGeom>
            <a:avLst/>
            <a:gdLst/>
            <a:ahLst/>
            <a:cxnLst/>
            <a:rect l="l" t="t" r="r" b="b"/>
            <a:pathLst>
              <a:path w="76200" h="169545">
                <a:moveTo>
                  <a:pt x="76198" y="38100"/>
                </a:moveTo>
                <a:lnTo>
                  <a:pt x="73031" y="23788"/>
                </a:lnTo>
                <a:lnTo>
                  <a:pt x="64578" y="11620"/>
                </a:lnTo>
                <a:lnTo>
                  <a:pt x="52410" y="3167"/>
                </a:lnTo>
                <a:lnTo>
                  <a:pt x="38100" y="0"/>
                </a:lnTo>
                <a:lnTo>
                  <a:pt x="23145" y="3167"/>
                </a:lnTo>
                <a:lnTo>
                  <a:pt x="11048" y="11620"/>
                </a:lnTo>
                <a:lnTo>
                  <a:pt x="2952" y="23788"/>
                </a:lnTo>
                <a:lnTo>
                  <a:pt x="0" y="38100"/>
                </a:lnTo>
                <a:lnTo>
                  <a:pt x="2952" y="53054"/>
                </a:lnTo>
                <a:lnTo>
                  <a:pt x="11048" y="65151"/>
                </a:lnTo>
                <a:lnTo>
                  <a:pt x="23145" y="73247"/>
                </a:lnTo>
                <a:lnTo>
                  <a:pt x="30480" y="74695"/>
                </a:lnTo>
                <a:lnTo>
                  <a:pt x="30480" y="38100"/>
                </a:lnTo>
                <a:lnTo>
                  <a:pt x="44194" y="38100"/>
                </a:lnTo>
                <a:lnTo>
                  <a:pt x="44194" y="74942"/>
                </a:lnTo>
                <a:lnTo>
                  <a:pt x="52410" y="73247"/>
                </a:lnTo>
                <a:lnTo>
                  <a:pt x="64578" y="65151"/>
                </a:lnTo>
                <a:lnTo>
                  <a:pt x="73031" y="53054"/>
                </a:lnTo>
                <a:lnTo>
                  <a:pt x="76198" y="38100"/>
                </a:lnTo>
                <a:close/>
              </a:path>
              <a:path w="76200" h="169545">
                <a:moveTo>
                  <a:pt x="44194" y="74942"/>
                </a:moveTo>
                <a:lnTo>
                  <a:pt x="44194" y="38100"/>
                </a:lnTo>
                <a:lnTo>
                  <a:pt x="30480" y="38100"/>
                </a:lnTo>
                <a:lnTo>
                  <a:pt x="30480" y="74695"/>
                </a:lnTo>
                <a:lnTo>
                  <a:pt x="38100" y="76200"/>
                </a:lnTo>
                <a:lnTo>
                  <a:pt x="44194" y="74942"/>
                </a:lnTo>
                <a:close/>
              </a:path>
              <a:path w="76200" h="169545">
                <a:moveTo>
                  <a:pt x="44194" y="169164"/>
                </a:moveTo>
                <a:lnTo>
                  <a:pt x="44194" y="74942"/>
                </a:lnTo>
                <a:lnTo>
                  <a:pt x="38100" y="76200"/>
                </a:lnTo>
                <a:lnTo>
                  <a:pt x="30480" y="74695"/>
                </a:lnTo>
                <a:lnTo>
                  <a:pt x="30480" y="169164"/>
                </a:lnTo>
                <a:lnTo>
                  <a:pt x="44194" y="16916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310068" y="2485930"/>
            <a:ext cx="1726717" cy="0"/>
          </a:xfrm>
          <a:custGeom>
            <a:avLst/>
            <a:gdLst/>
            <a:ahLst/>
            <a:cxnLst/>
            <a:rect l="l" t="t" r="r" b="b"/>
            <a:pathLst>
              <a:path w="2019300">
                <a:moveTo>
                  <a:pt x="0" y="0"/>
                </a:moveTo>
                <a:lnTo>
                  <a:pt x="2019300" y="0"/>
                </a:lnTo>
              </a:path>
            </a:pathLst>
          </a:custGeom>
          <a:ln w="1371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77488" y="2267645"/>
            <a:ext cx="65159" cy="219370"/>
          </a:xfrm>
          <a:custGeom>
            <a:avLst/>
            <a:gdLst/>
            <a:ahLst/>
            <a:cxnLst/>
            <a:rect l="l" t="t" r="r" b="b"/>
            <a:pathLst>
              <a:path w="76200" h="256539">
                <a:moveTo>
                  <a:pt x="76200" y="38100"/>
                </a:moveTo>
                <a:lnTo>
                  <a:pt x="73247" y="23145"/>
                </a:lnTo>
                <a:lnTo>
                  <a:pt x="65150" y="11049"/>
                </a:lnTo>
                <a:lnTo>
                  <a:pt x="53054" y="2952"/>
                </a:lnTo>
                <a:lnTo>
                  <a:pt x="38100" y="0"/>
                </a:lnTo>
                <a:lnTo>
                  <a:pt x="23788" y="2952"/>
                </a:lnTo>
                <a:lnTo>
                  <a:pt x="11620" y="11049"/>
                </a:lnTo>
                <a:lnTo>
                  <a:pt x="3166" y="23145"/>
                </a:lnTo>
                <a:lnTo>
                  <a:pt x="0" y="38100"/>
                </a:lnTo>
                <a:lnTo>
                  <a:pt x="3166" y="53054"/>
                </a:lnTo>
                <a:lnTo>
                  <a:pt x="11620" y="65151"/>
                </a:lnTo>
                <a:lnTo>
                  <a:pt x="23788" y="73247"/>
                </a:lnTo>
                <a:lnTo>
                  <a:pt x="32003" y="74942"/>
                </a:lnTo>
                <a:lnTo>
                  <a:pt x="32003" y="38100"/>
                </a:lnTo>
                <a:lnTo>
                  <a:pt x="45718" y="38100"/>
                </a:lnTo>
                <a:lnTo>
                  <a:pt x="45718" y="74695"/>
                </a:lnTo>
                <a:lnTo>
                  <a:pt x="53054" y="73247"/>
                </a:lnTo>
                <a:lnTo>
                  <a:pt x="65150" y="65151"/>
                </a:lnTo>
                <a:lnTo>
                  <a:pt x="73247" y="53054"/>
                </a:lnTo>
                <a:lnTo>
                  <a:pt x="76200" y="38100"/>
                </a:lnTo>
                <a:close/>
              </a:path>
              <a:path w="76200" h="256539">
                <a:moveTo>
                  <a:pt x="45718" y="74695"/>
                </a:moveTo>
                <a:lnTo>
                  <a:pt x="45718" y="38100"/>
                </a:lnTo>
                <a:lnTo>
                  <a:pt x="32003" y="38100"/>
                </a:lnTo>
                <a:lnTo>
                  <a:pt x="32003" y="74942"/>
                </a:lnTo>
                <a:lnTo>
                  <a:pt x="38100" y="76200"/>
                </a:lnTo>
                <a:lnTo>
                  <a:pt x="45718" y="74695"/>
                </a:lnTo>
                <a:close/>
              </a:path>
              <a:path w="76200" h="256539">
                <a:moveTo>
                  <a:pt x="45718" y="256032"/>
                </a:moveTo>
                <a:lnTo>
                  <a:pt x="45718" y="74695"/>
                </a:lnTo>
                <a:lnTo>
                  <a:pt x="38100" y="76200"/>
                </a:lnTo>
                <a:lnTo>
                  <a:pt x="32003" y="74942"/>
                </a:lnTo>
                <a:lnTo>
                  <a:pt x="32003" y="256032"/>
                </a:lnTo>
                <a:lnTo>
                  <a:pt x="45718" y="256032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166718" y="3345379"/>
            <a:ext cx="65159" cy="83621"/>
          </a:xfrm>
          <a:custGeom>
            <a:avLst/>
            <a:gdLst/>
            <a:ahLst/>
            <a:cxnLst/>
            <a:rect l="l" t="t" r="r" b="b"/>
            <a:pathLst>
              <a:path w="76200" h="97789">
                <a:moveTo>
                  <a:pt x="76200" y="38100"/>
                </a:moveTo>
                <a:lnTo>
                  <a:pt x="73247" y="23145"/>
                </a:lnTo>
                <a:lnTo>
                  <a:pt x="65150" y="11049"/>
                </a:lnTo>
                <a:lnTo>
                  <a:pt x="53053" y="2952"/>
                </a:lnTo>
                <a:lnTo>
                  <a:pt x="38100" y="0"/>
                </a:ln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3054"/>
                </a:lnTo>
                <a:lnTo>
                  <a:pt x="11049" y="65150"/>
                </a:lnTo>
                <a:lnTo>
                  <a:pt x="23145" y="73247"/>
                </a:lnTo>
                <a:lnTo>
                  <a:pt x="32002" y="74996"/>
                </a:lnTo>
                <a:lnTo>
                  <a:pt x="32002" y="38100"/>
                </a:lnTo>
                <a:lnTo>
                  <a:pt x="44195" y="38100"/>
                </a:lnTo>
                <a:lnTo>
                  <a:pt x="44195" y="74996"/>
                </a:lnTo>
                <a:lnTo>
                  <a:pt x="53053" y="73247"/>
                </a:lnTo>
                <a:lnTo>
                  <a:pt x="65150" y="65150"/>
                </a:lnTo>
                <a:lnTo>
                  <a:pt x="73247" y="53054"/>
                </a:lnTo>
                <a:lnTo>
                  <a:pt x="76200" y="38100"/>
                </a:lnTo>
                <a:close/>
              </a:path>
              <a:path w="76200" h="97789">
                <a:moveTo>
                  <a:pt x="44195" y="74996"/>
                </a:moveTo>
                <a:lnTo>
                  <a:pt x="44195" y="38100"/>
                </a:lnTo>
                <a:lnTo>
                  <a:pt x="32002" y="38100"/>
                </a:lnTo>
                <a:lnTo>
                  <a:pt x="32002" y="74996"/>
                </a:lnTo>
                <a:lnTo>
                  <a:pt x="38100" y="76200"/>
                </a:lnTo>
                <a:lnTo>
                  <a:pt x="44195" y="74996"/>
                </a:lnTo>
                <a:close/>
              </a:path>
              <a:path w="76200" h="97789">
                <a:moveTo>
                  <a:pt x="44195" y="97536"/>
                </a:moveTo>
                <a:lnTo>
                  <a:pt x="44195" y="74996"/>
                </a:lnTo>
                <a:lnTo>
                  <a:pt x="38100" y="76200"/>
                </a:lnTo>
                <a:lnTo>
                  <a:pt x="32002" y="74996"/>
                </a:lnTo>
                <a:lnTo>
                  <a:pt x="32002" y="97536"/>
                </a:lnTo>
                <a:lnTo>
                  <a:pt x="44195" y="9753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66796" y="3271099"/>
            <a:ext cx="1651241" cy="65159"/>
          </a:xfrm>
          <a:custGeom>
            <a:avLst/>
            <a:gdLst/>
            <a:ahLst/>
            <a:cxnLst/>
            <a:rect l="l" t="t" r="r" b="b"/>
            <a:pathLst>
              <a:path w="1931034" h="76200">
                <a:moveTo>
                  <a:pt x="1856212" y="30480"/>
                </a:moveTo>
                <a:lnTo>
                  <a:pt x="0" y="30480"/>
                </a:lnTo>
                <a:lnTo>
                  <a:pt x="0" y="44196"/>
                </a:lnTo>
                <a:lnTo>
                  <a:pt x="1854707" y="44196"/>
                </a:lnTo>
                <a:lnTo>
                  <a:pt x="1854707" y="38100"/>
                </a:lnTo>
                <a:lnTo>
                  <a:pt x="1856212" y="30480"/>
                </a:lnTo>
                <a:close/>
              </a:path>
              <a:path w="1931034" h="76200">
                <a:moveTo>
                  <a:pt x="1892807" y="44196"/>
                </a:moveTo>
                <a:lnTo>
                  <a:pt x="1892807" y="30480"/>
                </a:lnTo>
                <a:lnTo>
                  <a:pt x="1856212" y="30480"/>
                </a:lnTo>
                <a:lnTo>
                  <a:pt x="1854707" y="38100"/>
                </a:lnTo>
                <a:lnTo>
                  <a:pt x="1855965" y="44196"/>
                </a:lnTo>
                <a:lnTo>
                  <a:pt x="1892807" y="44196"/>
                </a:lnTo>
                <a:close/>
              </a:path>
              <a:path w="1931034" h="76200">
                <a:moveTo>
                  <a:pt x="1855965" y="44196"/>
                </a:moveTo>
                <a:lnTo>
                  <a:pt x="1854707" y="38100"/>
                </a:lnTo>
                <a:lnTo>
                  <a:pt x="1854707" y="44196"/>
                </a:lnTo>
                <a:lnTo>
                  <a:pt x="1855965" y="44196"/>
                </a:lnTo>
                <a:close/>
              </a:path>
              <a:path w="1931034" h="76200">
                <a:moveTo>
                  <a:pt x="1892807" y="76200"/>
                </a:moveTo>
                <a:lnTo>
                  <a:pt x="1892807" y="44196"/>
                </a:lnTo>
                <a:lnTo>
                  <a:pt x="1855965" y="44196"/>
                </a:lnTo>
                <a:lnTo>
                  <a:pt x="1857660" y="52411"/>
                </a:lnTo>
                <a:lnTo>
                  <a:pt x="1865756" y="64579"/>
                </a:lnTo>
                <a:lnTo>
                  <a:pt x="1877853" y="73032"/>
                </a:lnTo>
                <a:lnTo>
                  <a:pt x="1892807" y="76200"/>
                </a:lnTo>
                <a:close/>
              </a:path>
              <a:path w="1931034" h="76200">
                <a:moveTo>
                  <a:pt x="1930907" y="38100"/>
                </a:moveTo>
                <a:lnTo>
                  <a:pt x="1927955" y="23145"/>
                </a:lnTo>
                <a:lnTo>
                  <a:pt x="1919858" y="11049"/>
                </a:lnTo>
                <a:lnTo>
                  <a:pt x="1907762" y="2952"/>
                </a:lnTo>
                <a:lnTo>
                  <a:pt x="1892807" y="0"/>
                </a:lnTo>
                <a:lnTo>
                  <a:pt x="1877853" y="2952"/>
                </a:lnTo>
                <a:lnTo>
                  <a:pt x="1865756" y="11049"/>
                </a:lnTo>
                <a:lnTo>
                  <a:pt x="1857660" y="23145"/>
                </a:lnTo>
                <a:lnTo>
                  <a:pt x="1856212" y="30480"/>
                </a:lnTo>
                <a:lnTo>
                  <a:pt x="1892807" y="30480"/>
                </a:lnTo>
                <a:lnTo>
                  <a:pt x="1892807" y="76200"/>
                </a:lnTo>
                <a:lnTo>
                  <a:pt x="1907762" y="73032"/>
                </a:lnTo>
                <a:lnTo>
                  <a:pt x="1919858" y="64579"/>
                </a:lnTo>
                <a:lnTo>
                  <a:pt x="1927955" y="52411"/>
                </a:lnTo>
                <a:lnTo>
                  <a:pt x="1930907" y="381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89829" y="2119085"/>
            <a:ext cx="327425" cy="65159"/>
          </a:xfrm>
          <a:custGeom>
            <a:avLst/>
            <a:gdLst/>
            <a:ahLst/>
            <a:cxnLst/>
            <a:rect l="l" t="t" r="r" b="b"/>
            <a:pathLst>
              <a:path w="382904" h="76200">
                <a:moveTo>
                  <a:pt x="307528" y="32003"/>
                </a:moveTo>
                <a:lnTo>
                  <a:pt x="0" y="32003"/>
                </a:lnTo>
                <a:lnTo>
                  <a:pt x="0" y="44195"/>
                </a:lnTo>
                <a:lnTo>
                  <a:pt x="306325" y="44195"/>
                </a:lnTo>
                <a:lnTo>
                  <a:pt x="306325" y="38099"/>
                </a:lnTo>
                <a:lnTo>
                  <a:pt x="307528" y="32003"/>
                </a:lnTo>
                <a:close/>
              </a:path>
              <a:path w="382904" h="76200">
                <a:moveTo>
                  <a:pt x="344425" y="44195"/>
                </a:moveTo>
                <a:lnTo>
                  <a:pt x="344425" y="32003"/>
                </a:lnTo>
                <a:lnTo>
                  <a:pt x="307528" y="32003"/>
                </a:lnTo>
                <a:lnTo>
                  <a:pt x="306325" y="38099"/>
                </a:lnTo>
                <a:lnTo>
                  <a:pt x="307528" y="44195"/>
                </a:lnTo>
                <a:lnTo>
                  <a:pt x="344425" y="44195"/>
                </a:lnTo>
                <a:close/>
              </a:path>
              <a:path w="382904" h="76200">
                <a:moveTo>
                  <a:pt x="307528" y="44195"/>
                </a:moveTo>
                <a:lnTo>
                  <a:pt x="306325" y="38099"/>
                </a:lnTo>
                <a:lnTo>
                  <a:pt x="306325" y="44195"/>
                </a:lnTo>
                <a:lnTo>
                  <a:pt x="307528" y="44195"/>
                </a:lnTo>
                <a:close/>
              </a:path>
              <a:path w="382904" h="76200">
                <a:moveTo>
                  <a:pt x="382525" y="38099"/>
                </a:moveTo>
                <a:lnTo>
                  <a:pt x="379358" y="23145"/>
                </a:lnTo>
                <a:lnTo>
                  <a:pt x="370904" y="11048"/>
                </a:lnTo>
                <a:lnTo>
                  <a:pt x="358736" y="2952"/>
                </a:lnTo>
                <a:lnTo>
                  <a:pt x="344425" y="0"/>
                </a:lnTo>
                <a:lnTo>
                  <a:pt x="329470" y="2952"/>
                </a:lnTo>
                <a:lnTo>
                  <a:pt x="317373" y="11048"/>
                </a:lnTo>
                <a:lnTo>
                  <a:pt x="309277" y="23145"/>
                </a:lnTo>
                <a:lnTo>
                  <a:pt x="307528" y="32003"/>
                </a:lnTo>
                <a:lnTo>
                  <a:pt x="344425" y="32003"/>
                </a:lnTo>
                <a:lnTo>
                  <a:pt x="344425" y="76199"/>
                </a:lnTo>
                <a:lnTo>
                  <a:pt x="358736" y="73247"/>
                </a:lnTo>
                <a:lnTo>
                  <a:pt x="370904" y="65150"/>
                </a:lnTo>
                <a:lnTo>
                  <a:pt x="379358" y="53054"/>
                </a:lnTo>
                <a:lnTo>
                  <a:pt x="382525" y="38099"/>
                </a:lnTo>
                <a:close/>
              </a:path>
              <a:path w="382904" h="76200">
                <a:moveTo>
                  <a:pt x="344425" y="76199"/>
                </a:moveTo>
                <a:lnTo>
                  <a:pt x="344425" y="44195"/>
                </a:lnTo>
                <a:lnTo>
                  <a:pt x="307528" y="44195"/>
                </a:lnTo>
                <a:lnTo>
                  <a:pt x="309277" y="53054"/>
                </a:lnTo>
                <a:lnTo>
                  <a:pt x="317373" y="65150"/>
                </a:lnTo>
                <a:lnTo>
                  <a:pt x="329470" y="73247"/>
                </a:lnTo>
                <a:lnTo>
                  <a:pt x="344425" y="76199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203206" y="1894936"/>
            <a:ext cx="65159" cy="219370"/>
          </a:xfrm>
          <a:custGeom>
            <a:avLst/>
            <a:gdLst/>
            <a:ahLst/>
            <a:cxnLst/>
            <a:rect l="l" t="t" r="r" b="b"/>
            <a:pathLst>
              <a:path w="76200" h="256539">
                <a:moveTo>
                  <a:pt x="76200" y="38099"/>
                </a:moveTo>
                <a:lnTo>
                  <a:pt x="73247" y="23788"/>
                </a:lnTo>
                <a:lnTo>
                  <a:pt x="65151" y="11620"/>
                </a:lnTo>
                <a:lnTo>
                  <a:pt x="53054" y="3167"/>
                </a:lnTo>
                <a:lnTo>
                  <a:pt x="38100" y="0"/>
                </a:lnTo>
                <a:lnTo>
                  <a:pt x="23145" y="3167"/>
                </a:lnTo>
                <a:lnTo>
                  <a:pt x="11049" y="11620"/>
                </a:lnTo>
                <a:lnTo>
                  <a:pt x="2952" y="23788"/>
                </a:lnTo>
                <a:lnTo>
                  <a:pt x="0" y="38099"/>
                </a:lnTo>
                <a:lnTo>
                  <a:pt x="2952" y="53054"/>
                </a:lnTo>
                <a:lnTo>
                  <a:pt x="11049" y="65150"/>
                </a:lnTo>
                <a:lnTo>
                  <a:pt x="23145" y="73247"/>
                </a:lnTo>
                <a:lnTo>
                  <a:pt x="32005" y="74996"/>
                </a:lnTo>
                <a:lnTo>
                  <a:pt x="32005" y="38099"/>
                </a:lnTo>
                <a:lnTo>
                  <a:pt x="44197" y="38099"/>
                </a:lnTo>
                <a:lnTo>
                  <a:pt x="44197" y="74996"/>
                </a:lnTo>
                <a:lnTo>
                  <a:pt x="53054" y="73247"/>
                </a:lnTo>
                <a:lnTo>
                  <a:pt x="65151" y="65150"/>
                </a:lnTo>
                <a:lnTo>
                  <a:pt x="73247" y="53054"/>
                </a:lnTo>
                <a:lnTo>
                  <a:pt x="76200" y="38099"/>
                </a:lnTo>
                <a:close/>
              </a:path>
              <a:path w="76200" h="256539">
                <a:moveTo>
                  <a:pt x="44197" y="74996"/>
                </a:moveTo>
                <a:lnTo>
                  <a:pt x="44197" y="38099"/>
                </a:lnTo>
                <a:lnTo>
                  <a:pt x="32005" y="38099"/>
                </a:lnTo>
                <a:lnTo>
                  <a:pt x="32005" y="74996"/>
                </a:lnTo>
                <a:lnTo>
                  <a:pt x="38100" y="76199"/>
                </a:lnTo>
                <a:lnTo>
                  <a:pt x="44197" y="74996"/>
                </a:lnTo>
                <a:close/>
              </a:path>
              <a:path w="76200" h="256539">
                <a:moveTo>
                  <a:pt x="44197" y="256031"/>
                </a:moveTo>
                <a:lnTo>
                  <a:pt x="44197" y="74996"/>
                </a:lnTo>
                <a:lnTo>
                  <a:pt x="38100" y="76199"/>
                </a:lnTo>
                <a:lnTo>
                  <a:pt x="32005" y="74996"/>
                </a:lnTo>
                <a:lnTo>
                  <a:pt x="32005" y="256031"/>
                </a:lnTo>
                <a:lnTo>
                  <a:pt x="44197" y="25603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089829" y="2113870"/>
            <a:ext cx="146065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687" y="0"/>
                </a:lnTo>
              </a:path>
            </a:pathLst>
          </a:custGeom>
          <a:ln w="12192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66792" y="3191604"/>
            <a:ext cx="0" cy="113486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587"/>
                </a:lnTo>
              </a:path>
            </a:pathLst>
          </a:custGeom>
          <a:ln w="12191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762657" y="2491796"/>
            <a:ext cx="65159" cy="126517"/>
          </a:xfrm>
          <a:custGeom>
            <a:avLst/>
            <a:gdLst/>
            <a:ahLst/>
            <a:cxnLst/>
            <a:rect l="l" t="t" r="r" b="b"/>
            <a:pathLst>
              <a:path w="76200" h="147955">
                <a:moveTo>
                  <a:pt x="76200" y="38100"/>
                </a:moveTo>
                <a:lnTo>
                  <a:pt x="73032" y="23145"/>
                </a:lnTo>
                <a:lnTo>
                  <a:pt x="64579" y="11049"/>
                </a:lnTo>
                <a:lnTo>
                  <a:pt x="52411" y="2952"/>
                </a:lnTo>
                <a:lnTo>
                  <a:pt x="38100" y="0"/>
                </a:ln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2411"/>
                </a:lnTo>
                <a:lnTo>
                  <a:pt x="11049" y="64579"/>
                </a:lnTo>
                <a:lnTo>
                  <a:pt x="23145" y="73032"/>
                </a:lnTo>
                <a:lnTo>
                  <a:pt x="32005" y="74909"/>
                </a:lnTo>
                <a:lnTo>
                  <a:pt x="32005" y="38100"/>
                </a:lnTo>
                <a:lnTo>
                  <a:pt x="44196" y="38100"/>
                </a:lnTo>
                <a:lnTo>
                  <a:pt x="44196" y="74850"/>
                </a:lnTo>
                <a:lnTo>
                  <a:pt x="52411" y="73032"/>
                </a:lnTo>
                <a:lnTo>
                  <a:pt x="64579" y="64579"/>
                </a:lnTo>
                <a:lnTo>
                  <a:pt x="73032" y="52411"/>
                </a:lnTo>
                <a:lnTo>
                  <a:pt x="76200" y="38100"/>
                </a:lnTo>
                <a:close/>
              </a:path>
              <a:path w="76200" h="147955">
                <a:moveTo>
                  <a:pt x="44196" y="74850"/>
                </a:moveTo>
                <a:lnTo>
                  <a:pt x="44196" y="38100"/>
                </a:lnTo>
                <a:lnTo>
                  <a:pt x="32005" y="38100"/>
                </a:lnTo>
                <a:lnTo>
                  <a:pt x="32005" y="74909"/>
                </a:lnTo>
                <a:lnTo>
                  <a:pt x="38100" y="76200"/>
                </a:lnTo>
                <a:lnTo>
                  <a:pt x="44196" y="74850"/>
                </a:lnTo>
                <a:close/>
              </a:path>
              <a:path w="76200" h="147955">
                <a:moveTo>
                  <a:pt x="44196" y="147828"/>
                </a:moveTo>
                <a:lnTo>
                  <a:pt x="44196" y="74850"/>
                </a:lnTo>
                <a:lnTo>
                  <a:pt x="38100" y="76200"/>
                </a:lnTo>
                <a:lnTo>
                  <a:pt x="32005" y="74909"/>
                </a:lnTo>
                <a:lnTo>
                  <a:pt x="32005" y="147828"/>
                </a:lnTo>
                <a:lnTo>
                  <a:pt x="44196" y="147828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727543" y="3271099"/>
            <a:ext cx="767792" cy="65159"/>
          </a:xfrm>
          <a:custGeom>
            <a:avLst/>
            <a:gdLst/>
            <a:ahLst/>
            <a:cxnLst/>
            <a:rect l="l" t="t" r="r" b="b"/>
            <a:pathLst>
              <a:path w="897889" h="76200">
                <a:moveTo>
                  <a:pt x="74586" y="30480"/>
                </a:moveTo>
                <a:lnTo>
                  <a:pt x="73032" y="23145"/>
                </a:lnTo>
                <a:lnTo>
                  <a:pt x="64579" y="11049"/>
                </a:lnTo>
                <a:lnTo>
                  <a:pt x="52410" y="2952"/>
                </a:lnTo>
                <a:lnTo>
                  <a:pt x="38100" y="0"/>
                </a:lnTo>
                <a:lnTo>
                  <a:pt x="23145" y="2952"/>
                </a:lnTo>
                <a:lnTo>
                  <a:pt x="11049" y="11049"/>
                </a:lnTo>
                <a:lnTo>
                  <a:pt x="2952" y="23145"/>
                </a:lnTo>
                <a:lnTo>
                  <a:pt x="0" y="38100"/>
                </a:lnTo>
                <a:lnTo>
                  <a:pt x="2952" y="52411"/>
                </a:lnTo>
                <a:lnTo>
                  <a:pt x="11049" y="64579"/>
                </a:lnTo>
                <a:lnTo>
                  <a:pt x="23145" y="73032"/>
                </a:lnTo>
                <a:lnTo>
                  <a:pt x="38100" y="76200"/>
                </a:lnTo>
                <a:lnTo>
                  <a:pt x="38100" y="30480"/>
                </a:lnTo>
                <a:lnTo>
                  <a:pt x="74586" y="30480"/>
                </a:lnTo>
                <a:close/>
              </a:path>
              <a:path w="897889" h="76200">
                <a:moveTo>
                  <a:pt x="76200" y="38100"/>
                </a:moveTo>
                <a:lnTo>
                  <a:pt x="74586" y="30480"/>
                </a:lnTo>
                <a:lnTo>
                  <a:pt x="38100" y="30480"/>
                </a:lnTo>
                <a:lnTo>
                  <a:pt x="38100" y="44196"/>
                </a:lnTo>
                <a:lnTo>
                  <a:pt x="74850" y="44196"/>
                </a:lnTo>
                <a:lnTo>
                  <a:pt x="76200" y="38100"/>
                </a:lnTo>
                <a:close/>
              </a:path>
              <a:path w="897889" h="76200">
                <a:moveTo>
                  <a:pt x="74850" y="44196"/>
                </a:moveTo>
                <a:lnTo>
                  <a:pt x="38100" y="44196"/>
                </a:lnTo>
                <a:lnTo>
                  <a:pt x="38100" y="76200"/>
                </a:lnTo>
                <a:lnTo>
                  <a:pt x="52410" y="73032"/>
                </a:lnTo>
                <a:lnTo>
                  <a:pt x="64579" y="64579"/>
                </a:lnTo>
                <a:lnTo>
                  <a:pt x="73032" y="52411"/>
                </a:lnTo>
                <a:lnTo>
                  <a:pt x="74850" y="44196"/>
                </a:lnTo>
                <a:close/>
              </a:path>
              <a:path w="897889" h="76200">
                <a:moveTo>
                  <a:pt x="897634" y="44196"/>
                </a:moveTo>
                <a:lnTo>
                  <a:pt x="897634" y="30480"/>
                </a:lnTo>
                <a:lnTo>
                  <a:pt x="74586" y="30480"/>
                </a:lnTo>
                <a:lnTo>
                  <a:pt x="76200" y="38100"/>
                </a:lnTo>
                <a:lnTo>
                  <a:pt x="76200" y="44196"/>
                </a:lnTo>
                <a:lnTo>
                  <a:pt x="897634" y="44196"/>
                </a:lnTo>
                <a:close/>
              </a:path>
              <a:path w="897889" h="76200">
                <a:moveTo>
                  <a:pt x="76200" y="44196"/>
                </a:moveTo>
                <a:lnTo>
                  <a:pt x="76200" y="38100"/>
                </a:lnTo>
                <a:lnTo>
                  <a:pt x="74850" y="44196"/>
                </a:lnTo>
                <a:lnTo>
                  <a:pt x="76200" y="44196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493814" y="3191604"/>
            <a:ext cx="0" cy="113486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587"/>
                </a:lnTo>
              </a:path>
            </a:pathLst>
          </a:custGeom>
          <a:ln w="12191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88252" y="3000036"/>
            <a:ext cx="1367038" cy="42874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980433" y="2992217"/>
            <a:ext cx="1385284" cy="43656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980433" y="2992217"/>
            <a:ext cx="1385718" cy="436567"/>
          </a:xfrm>
          <a:custGeom>
            <a:avLst/>
            <a:gdLst/>
            <a:ahLst/>
            <a:cxnLst/>
            <a:rect l="l" t="t" r="r" b="b"/>
            <a:pathLst>
              <a:path w="1620520" h="510539">
                <a:moveTo>
                  <a:pt x="1620012" y="510540"/>
                </a:moveTo>
                <a:lnTo>
                  <a:pt x="1620012" y="0"/>
                </a:lnTo>
                <a:lnTo>
                  <a:pt x="0" y="0"/>
                </a:lnTo>
                <a:lnTo>
                  <a:pt x="0" y="510540"/>
                </a:lnTo>
                <a:lnTo>
                  <a:pt x="4571" y="510540"/>
                </a:lnTo>
                <a:lnTo>
                  <a:pt x="4571" y="9144"/>
                </a:lnTo>
                <a:lnTo>
                  <a:pt x="9143" y="4572"/>
                </a:lnTo>
                <a:lnTo>
                  <a:pt x="9143" y="9144"/>
                </a:lnTo>
                <a:lnTo>
                  <a:pt x="1609344" y="9144"/>
                </a:lnTo>
                <a:lnTo>
                  <a:pt x="1609344" y="4572"/>
                </a:lnTo>
                <a:lnTo>
                  <a:pt x="1615440" y="9144"/>
                </a:lnTo>
                <a:lnTo>
                  <a:pt x="1615440" y="510540"/>
                </a:lnTo>
                <a:lnTo>
                  <a:pt x="1620012" y="510540"/>
                </a:lnTo>
                <a:close/>
              </a:path>
              <a:path w="1620520" h="510539">
                <a:moveTo>
                  <a:pt x="9143" y="9144"/>
                </a:moveTo>
                <a:lnTo>
                  <a:pt x="9143" y="4572"/>
                </a:lnTo>
                <a:lnTo>
                  <a:pt x="4571" y="9144"/>
                </a:lnTo>
                <a:lnTo>
                  <a:pt x="9143" y="9144"/>
                </a:lnTo>
                <a:close/>
              </a:path>
              <a:path w="1620520" h="510539">
                <a:moveTo>
                  <a:pt x="9143" y="510540"/>
                </a:moveTo>
                <a:lnTo>
                  <a:pt x="9143" y="9144"/>
                </a:lnTo>
                <a:lnTo>
                  <a:pt x="4571" y="9144"/>
                </a:lnTo>
                <a:lnTo>
                  <a:pt x="4571" y="510540"/>
                </a:lnTo>
                <a:lnTo>
                  <a:pt x="9143" y="510540"/>
                </a:lnTo>
                <a:close/>
              </a:path>
              <a:path w="1620520" h="510539">
                <a:moveTo>
                  <a:pt x="1615440" y="9144"/>
                </a:moveTo>
                <a:lnTo>
                  <a:pt x="1609344" y="4572"/>
                </a:lnTo>
                <a:lnTo>
                  <a:pt x="1609344" y="9144"/>
                </a:lnTo>
                <a:lnTo>
                  <a:pt x="1615440" y="9144"/>
                </a:lnTo>
                <a:close/>
              </a:path>
              <a:path w="1620520" h="510539">
                <a:moveTo>
                  <a:pt x="1615440" y="510540"/>
                </a:moveTo>
                <a:lnTo>
                  <a:pt x="1615440" y="9144"/>
                </a:lnTo>
                <a:lnTo>
                  <a:pt x="1609344" y="9144"/>
                </a:lnTo>
                <a:lnTo>
                  <a:pt x="1609344" y="510540"/>
                </a:lnTo>
                <a:lnTo>
                  <a:pt x="1615440" y="5105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570775" y="3385779"/>
            <a:ext cx="89050" cy="43439"/>
          </a:xfrm>
          <a:custGeom>
            <a:avLst/>
            <a:gdLst/>
            <a:ahLst/>
            <a:cxnLst/>
            <a:rect l="l" t="t" r="r" b="b"/>
            <a:pathLst>
              <a:path w="104139" h="50800">
                <a:moveTo>
                  <a:pt x="103631" y="24384"/>
                </a:moveTo>
                <a:lnTo>
                  <a:pt x="103631" y="19812"/>
                </a:lnTo>
                <a:lnTo>
                  <a:pt x="102108" y="16763"/>
                </a:lnTo>
                <a:lnTo>
                  <a:pt x="97536" y="16763"/>
                </a:lnTo>
                <a:lnTo>
                  <a:pt x="0" y="0"/>
                </a:lnTo>
                <a:lnTo>
                  <a:pt x="6095" y="16902"/>
                </a:lnTo>
                <a:lnTo>
                  <a:pt x="6095" y="13716"/>
                </a:lnTo>
                <a:lnTo>
                  <a:pt x="13715" y="3048"/>
                </a:lnTo>
                <a:lnTo>
                  <a:pt x="32762" y="18969"/>
                </a:lnTo>
                <a:lnTo>
                  <a:pt x="96012" y="28956"/>
                </a:lnTo>
                <a:lnTo>
                  <a:pt x="99060" y="30480"/>
                </a:lnTo>
                <a:lnTo>
                  <a:pt x="102108" y="27432"/>
                </a:lnTo>
                <a:lnTo>
                  <a:pt x="103631" y="24384"/>
                </a:lnTo>
                <a:close/>
              </a:path>
              <a:path w="104139" h="50800">
                <a:moveTo>
                  <a:pt x="32762" y="18969"/>
                </a:moveTo>
                <a:lnTo>
                  <a:pt x="13715" y="3048"/>
                </a:lnTo>
                <a:lnTo>
                  <a:pt x="6095" y="13716"/>
                </a:lnTo>
                <a:lnTo>
                  <a:pt x="9143" y="16248"/>
                </a:lnTo>
                <a:lnTo>
                  <a:pt x="9143" y="15240"/>
                </a:lnTo>
                <a:lnTo>
                  <a:pt x="16763" y="6096"/>
                </a:lnTo>
                <a:lnTo>
                  <a:pt x="20618" y="17051"/>
                </a:lnTo>
                <a:lnTo>
                  <a:pt x="32762" y="18969"/>
                </a:lnTo>
                <a:close/>
              </a:path>
              <a:path w="104139" h="50800">
                <a:moveTo>
                  <a:pt x="32314" y="50292"/>
                </a:moveTo>
                <a:lnTo>
                  <a:pt x="24958" y="29386"/>
                </a:lnTo>
                <a:lnTo>
                  <a:pt x="6095" y="13716"/>
                </a:lnTo>
                <a:lnTo>
                  <a:pt x="6095" y="16902"/>
                </a:lnTo>
                <a:lnTo>
                  <a:pt x="18138" y="50292"/>
                </a:lnTo>
                <a:lnTo>
                  <a:pt x="32314" y="50292"/>
                </a:lnTo>
                <a:close/>
              </a:path>
              <a:path w="104139" h="50800">
                <a:moveTo>
                  <a:pt x="20618" y="17051"/>
                </a:moveTo>
                <a:lnTo>
                  <a:pt x="16763" y="6096"/>
                </a:lnTo>
                <a:lnTo>
                  <a:pt x="9143" y="15240"/>
                </a:lnTo>
                <a:lnTo>
                  <a:pt x="20618" y="17051"/>
                </a:lnTo>
                <a:close/>
              </a:path>
              <a:path w="104139" h="50800">
                <a:moveTo>
                  <a:pt x="24958" y="29386"/>
                </a:moveTo>
                <a:lnTo>
                  <a:pt x="20618" y="17051"/>
                </a:lnTo>
                <a:lnTo>
                  <a:pt x="9143" y="15240"/>
                </a:lnTo>
                <a:lnTo>
                  <a:pt x="9143" y="16248"/>
                </a:lnTo>
                <a:lnTo>
                  <a:pt x="24958" y="29386"/>
                </a:lnTo>
                <a:close/>
              </a:path>
              <a:path w="104139" h="50800">
                <a:moveTo>
                  <a:pt x="70234" y="50292"/>
                </a:moveTo>
                <a:lnTo>
                  <a:pt x="32762" y="18969"/>
                </a:lnTo>
                <a:lnTo>
                  <a:pt x="20618" y="17051"/>
                </a:lnTo>
                <a:lnTo>
                  <a:pt x="24958" y="29386"/>
                </a:lnTo>
                <a:lnTo>
                  <a:pt x="50122" y="50292"/>
                </a:lnTo>
                <a:lnTo>
                  <a:pt x="70234" y="5029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334755" y="2762858"/>
            <a:ext cx="1094673" cy="3961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345179" y="2198578"/>
            <a:ext cx="1077732" cy="1746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339968" y="2194668"/>
            <a:ext cx="1086853" cy="1785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339967" y="2194667"/>
            <a:ext cx="1087071" cy="182446"/>
          </a:xfrm>
          <a:custGeom>
            <a:avLst/>
            <a:gdLst/>
            <a:ahLst/>
            <a:cxnLst/>
            <a:rect l="l" t="t" r="r" b="b"/>
            <a:pathLst>
              <a:path w="1271270" h="213360">
                <a:moveTo>
                  <a:pt x="1271015" y="208788"/>
                </a:moveTo>
                <a:lnTo>
                  <a:pt x="1271015" y="4572"/>
                </a:lnTo>
                <a:lnTo>
                  <a:pt x="1269491" y="0"/>
                </a:lnTo>
                <a:lnTo>
                  <a:pt x="1525" y="0"/>
                </a:lnTo>
                <a:lnTo>
                  <a:pt x="0" y="4572"/>
                </a:lnTo>
                <a:lnTo>
                  <a:pt x="0" y="208788"/>
                </a:lnTo>
                <a:lnTo>
                  <a:pt x="1525" y="211836"/>
                </a:lnTo>
                <a:lnTo>
                  <a:pt x="6096" y="213360"/>
                </a:lnTo>
                <a:lnTo>
                  <a:pt x="6096" y="9144"/>
                </a:lnTo>
                <a:lnTo>
                  <a:pt x="10667" y="4572"/>
                </a:lnTo>
                <a:lnTo>
                  <a:pt x="10667" y="9144"/>
                </a:lnTo>
                <a:lnTo>
                  <a:pt x="1261873" y="9144"/>
                </a:lnTo>
                <a:lnTo>
                  <a:pt x="1261873" y="4572"/>
                </a:lnTo>
                <a:lnTo>
                  <a:pt x="1266444" y="9144"/>
                </a:lnTo>
                <a:lnTo>
                  <a:pt x="1266444" y="213360"/>
                </a:lnTo>
                <a:lnTo>
                  <a:pt x="1269491" y="211836"/>
                </a:lnTo>
                <a:lnTo>
                  <a:pt x="1271015" y="208788"/>
                </a:lnTo>
                <a:close/>
              </a:path>
              <a:path w="1271270" h="213360">
                <a:moveTo>
                  <a:pt x="10667" y="9144"/>
                </a:moveTo>
                <a:lnTo>
                  <a:pt x="10667" y="4572"/>
                </a:lnTo>
                <a:lnTo>
                  <a:pt x="6096" y="9144"/>
                </a:lnTo>
                <a:lnTo>
                  <a:pt x="10667" y="9144"/>
                </a:lnTo>
                <a:close/>
              </a:path>
              <a:path w="1271270" h="213360">
                <a:moveTo>
                  <a:pt x="10667" y="204216"/>
                </a:moveTo>
                <a:lnTo>
                  <a:pt x="10667" y="9144"/>
                </a:lnTo>
                <a:lnTo>
                  <a:pt x="6096" y="9144"/>
                </a:lnTo>
                <a:lnTo>
                  <a:pt x="6096" y="204216"/>
                </a:lnTo>
                <a:lnTo>
                  <a:pt x="10667" y="204216"/>
                </a:lnTo>
                <a:close/>
              </a:path>
              <a:path w="1271270" h="213360">
                <a:moveTo>
                  <a:pt x="1266444" y="204216"/>
                </a:moveTo>
                <a:lnTo>
                  <a:pt x="6096" y="204216"/>
                </a:lnTo>
                <a:lnTo>
                  <a:pt x="10667" y="208788"/>
                </a:lnTo>
                <a:lnTo>
                  <a:pt x="10667" y="213360"/>
                </a:lnTo>
                <a:lnTo>
                  <a:pt x="1261873" y="213360"/>
                </a:lnTo>
                <a:lnTo>
                  <a:pt x="1261873" y="208788"/>
                </a:lnTo>
                <a:lnTo>
                  <a:pt x="1266444" y="204216"/>
                </a:lnTo>
                <a:close/>
              </a:path>
              <a:path w="1271270" h="213360">
                <a:moveTo>
                  <a:pt x="10667" y="213360"/>
                </a:moveTo>
                <a:lnTo>
                  <a:pt x="10667" y="208788"/>
                </a:lnTo>
                <a:lnTo>
                  <a:pt x="6096" y="204216"/>
                </a:lnTo>
                <a:lnTo>
                  <a:pt x="6096" y="213360"/>
                </a:lnTo>
                <a:lnTo>
                  <a:pt x="10667" y="213360"/>
                </a:lnTo>
                <a:close/>
              </a:path>
              <a:path w="1271270" h="213360">
                <a:moveTo>
                  <a:pt x="1266444" y="9144"/>
                </a:moveTo>
                <a:lnTo>
                  <a:pt x="1261873" y="4572"/>
                </a:lnTo>
                <a:lnTo>
                  <a:pt x="1261873" y="9144"/>
                </a:lnTo>
                <a:lnTo>
                  <a:pt x="1266444" y="9144"/>
                </a:lnTo>
                <a:close/>
              </a:path>
              <a:path w="1271270" h="213360">
                <a:moveTo>
                  <a:pt x="1266444" y="204216"/>
                </a:moveTo>
                <a:lnTo>
                  <a:pt x="1266444" y="9144"/>
                </a:lnTo>
                <a:lnTo>
                  <a:pt x="1261873" y="9144"/>
                </a:lnTo>
                <a:lnTo>
                  <a:pt x="1261873" y="204216"/>
                </a:lnTo>
                <a:lnTo>
                  <a:pt x="1266444" y="204216"/>
                </a:lnTo>
                <a:close/>
              </a:path>
              <a:path w="1271270" h="213360">
                <a:moveTo>
                  <a:pt x="1266444" y="213360"/>
                </a:moveTo>
                <a:lnTo>
                  <a:pt x="1266444" y="204216"/>
                </a:lnTo>
                <a:lnTo>
                  <a:pt x="1261873" y="208788"/>
                </a:lnTo>
                <a:lnTo>
                  <a:pt x="1261873" y="213360"/>
                </a:lnTo>
                <a:lnTo>
                  <a:pt x="1266444" y="21336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63437" y="2208569"/>
            <a:ext cx="837838" cy="12946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1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Power </a:t>
            </a:r>
            <a:r>
              <a:rPr kumimoji="0" sz="770" b="1" i="0" u="none" strike="noStrike" kern="1200" cap="none" spc="-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Line </a:t>
            </a:r>
            <a:r>
              <a:rPr kumimoji="0" sz="77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Free</a:t>
            </a:r>
            <a:r>
              <a:rPr kumimoji="0" sz="770" b="1" i="0" u="none" strike="noStrike" kern="1200" cap="none" spc="-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70" b="1" i="0" u="none" strike="noStrike" kern="120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LRT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24407" y="2741570"/>
            <a:ext cx="1337391" cy="24795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543" marR="0" lvl="0" indent="0" algn="ctr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0" i="0" u="none" strike="noStrike" kern="1200" cap="none" spc="-2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Utilize </a:t>
            </a:r>
            <a:r>
              <a:rPr kumimoji="0" sz="770" b="0" i="0" u="none" strike="noStrike" kern="1200" cap="none" spc="-3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Electric</a:t>
            </a:r>
            <a:r>
              <a:rPr kumimoji="0" sz="770" b="0" i="0" u="none" strike="noStrike" kern="1200" cap="none" spc="-1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70" b="0" i="0" u="none" strike="noStrike" kern="1200" cap="none" spc="-69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Car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0" marR="0" lvl="0" indent="0" algn="ctr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0" i="0" u="none" strike="noStrike" kern="1200" cap="none" spc="-8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As </a:t>
            </a:r>
            <a:r>
              <a:rPr kumimoji="0" sz="770" b="0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 </a:t>
            </a:r>
            <a:r>
              <a:rPr kumimoji="0" sz="770" b="0" i="0" u="none" strike="noStrike" kern="1200" cap="none" spc="-1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part </a:t>
            </a:r>
            <a:r>
              <a:rPr kumimoji="0" sz="770" b="0" i="0" u="none" strike="noStrike" kern="1200" cap="none" spc="-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of </a:t>
            </a:r>
            <a:r>
              <a:rPr kumimoji="0" sz="770" b="0" i="0" u="none" strike="noStrike" kern="1200" cap="none" spc="-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energy</a:t>
            </a:r>
            <a:r>
              <a:rPr kumimoji="0" sz="770" b="0" i="0" u="none" strike="noStrike" kern="1200" cap="none" spc="-6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70" b="0" i="0" u="none" strike="noStrike" kern="1200" cap="none" spc="-1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infrastructure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32773" y="2367558"/>
            <a:ext cx="1415039" cy="393527"/>
          </a:xfrm>
          <a:prstGeom prst="rect">
            <a:avLst/>
          </a:prstGeom>
        </p:spPr>
        <p:txBody>
          <a:bodyPr vert="horz" wrap="square" lIns="0" tIns="24977" rIns="0" bIns="0" rtlCol="0">
            <a:spAutoFit/>
          </a:bodyPr>
          <a:lstStyle/>
          <a:p>
            <a:pPr marL="307896" marR="0" lvl="0" indent="0" algn="l" defTabSz="781958" rtl="0" eaLnBrk="1" fontAlgn="auto" latinLnBrk="0" hangingPunct="1">
              <a:lnSpc>
                <a:spcPct val="100000"/>
              </a:lnSpc>
              <a:spcBef>
                <a:spcPts val="19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0" i="0" u="none" strike="noStrike" kern="1200" cap="none" spc="-1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LRT  </a:t>
            </a:r>
            <a:r>
              <a:rPr kumimoji="0" sz="77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with</a:t>
            </a:r>
            <a:r>
              <a:rPr kumimoji="0" sz="770" b="0" i="0" u="none" strike="noStrike" kern="1200" cap="none" spc="-13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70" b="0" i="0" u="none" strike="noStrike" kern="1200" cap="none" spc="-2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Battery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  <a:p>
            <a:pPr marL="10860" marR="4344" lvl="0" indent="0" algn="l" defTabSz="781958" rtl="0" eaLnBrk="1" fontAlgn="auto" latinLnBrk="0" hangingPunct="1">
              <a:lnSpc>
                <a:spcPct val="100000"/>
              </a:lnSpc>
              <a:spcBef>
                <a:spcPts val="11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At </a:t>
            </a:r>
            <a:r>
              <a:rPr kumimoji="0" sz="770" b="0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the </a:t>
            </a:r>
            <a:r>
              <a:rPr kumimoji="0" sz="77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station: </a:t>
            </a:r>
            <a:r>
              <a:rPr kumimoji="0" sz="77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Charge </a:t>
            </a:r>
            <a:r>
              <a:rPr kumimoji="0" sz="770" b="0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to </a:t>
            </a:r>
            <a:r>
              <a:rPr kumimoji="0" sz="770" b="0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battery  </a:t>
            </a:r>
            <a:r>
              <a:rPr kumimoji="0" sz="77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Between </a:t>
            </a:r>
            <a:r>
              <a:rPr kumimoji="0" sz="77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stations: Move </a:t>
            </a:r>
            <a:r>
              <a:rPr kumimoji="0" sz="770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by</a:t>
            </a:r>
            <a:r>
              <a:rPr kumimoji="0" sz="770" b="0" i="0" u="none" strike="noStrike" kern="1200" cap="none" spc="-1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70" b="0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battery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247973" y="2051318"/>
            <a:ext cx="3623009" cy="118895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943415" y="1583369"/>
            <a:ext cx="81369" cy="2095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85385" y="1578264"/>
            <a:ext cx="470231" cy="118806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681473" y="1578265"/>
            <a:ext cx="474576" cy="1188611"/>
          </a:xfrm>
          <a:custGeom>
            <a:avLst/>
            <a:gdLst/>
            <a:ahLst/>
            <a:cxnLst/>
            <a:rect l="l" t="t" r="r" b="b"/>
            <a:pathLst>
              <a:path w="554989" h="1390014">
                <a:moveTo>
                  <a:pt x="554736" y="1385315"/>
                </a:moveTo>
                <a:lnTo>
                  <a:pt x="411479" y="3047"/>
                </a:lnTo>
                <a:lnTo>
                  <a:pt x="409955" y="0"/>
                </a:lnTo>
                <a:lnTo>
                  <a:pt x="405385" y="0"/>
                </a:lnTo>
                <a:lnTo>
                  <a:pt x="3048" y="103631"/>
                </a:lnTo>
                <a:lnTo>
                  <a:pt x="0" y="106679"/>
                </a:lnTo>
                <a:lnTo>
                  <a:pt x="0" y="109727"/>
                </a:lnTo>
                <a:lnTo>
                  <a:pt x="6097" y="124000"/>
                </a:lnTo>
                <a:lnTo>
                  <a:pt x="6097" y="112775"/>
                </a:lnTo>
                <a:lnTo>
                  <a:pt x="9143" y="106679"/>
                </a:lnTo>
                <a:lnTo>
                  <a:pt x="11182" y="111466"/>
                </a:lnTo>
                <a:lnTo>
                  <a:pt x="402336" y="10714"/>
                </a:lnTo>
                <a:lnTo>
                  <a:pt x="402336" y="4571"/>
                </a:lnTo>
                <a:lnTo>
                  <a:pt x="408433" y="9143"/>
                </a:lnTo>
                <a:lnTo>
                  <a:pt x="408433" y="64036"/>
                </a:lnTo>
                <a:lnTo>
                  <a:pt x="540757" y="1354558"/>
                </a:lnTo>
                <a:lnTo>
                  <a:pt x="553212" y="1383791"/>
                </a:lnTo>
                <a:lnTo>
                  <a:pt x="553212" y="1388364"/>
                </a:lnTo>
                <a:lnTo>
                  <a:pt x="554736" y="1385315"/>
                </a:lnTo>
                <a:close/>
              </a:path>
              <a:path w="554989" h="1390014">
                <a:moveTo>
                  <a:pt x="11182" y="111466"/>
                </a:moveTo>
                <a:lnTo>
                  <a:pt x="9143" y="106679"/>
                </a:lnTo>
                <a:lnTo>
                  <a:pt x="6097" y="112775"/>
                </a:lnTo>
                <a:lnTo>
                  <a:pt x="11182" y="111466"/>
                </a:lnTo>
                <a:close/>
              </a:path>
              <a:path w="554989" h="1390014">
                <a:moveTo>
                  <a:pt x="543586" y="1382142"/>
                </a:moveTo>
                <a:lnTo>
                  <a:pt x="540757" y="1354558"/>
                </a:lnTo>
                <a:lnTo>
                  <a:pt x="11182" y="111466"/>
                </a:lnTo>
                <a:lnTo>
                  <a:pt x="6097" y="112775"/>
                </a:lnTo>
                <a:lnTo>
                  <a:pt x="6097" y="124000"/>
                </a:lnTo>
                <a:lnTo>
                  <a:pt x="543586" y="1382142"/>
                </a:lnTo>
                <a:close/>
              </a:path>
              <a:path w="554989" h="1390014">
                <a:moveTo>
                  <a:pt x="408433" y="9143"/>
                </a:moveTo>
                <a:lnTo>
                  <a:pt x="402336" y="4571"/>
                </a:lnTo>
                <a:lnTo>
                  <a:pt x="402949" y="10556"/>
                </a:lnTo>
                <a:lnTo>
                  <a:pt x="408433" y="9143"/>
                </a:lnTo>
                <a:close/>
              </a:path>
              <a:path w="554989" h="1390014">
                <a:moveTo>
                  <a:pt x="402949" y="10556"/>
                </a:moveTo>
                <a:lnTo>
                  <a:pt x="402336" y="4571"/>
                </a:lnTo>
                <a:lnTo>
                  <a:pt x="402336" y="10714"/>
                </a:lnTo>
                <a:lnTo>
                  <a:pt x="402949" y="10556"/>
                </a:lnTo>
                <a:close/>
              </a:path>
              <a:path w="554989" h="1390014">
                <a:moveTo>
                  <a:pt x="408433" y="64036"/>
                </a:moveTo>
                <a:lnTo>
                  <a:pt x="408433" y="9143"/>
                </a:lnTo>
                <a:lnTo>
                  <a:pt x="402949" y="10556"/>
                </a:lnTo>
                <a:lnTo>
                  <a:pt x="408433" y="64036"/>
                </a:lnTo>
                <a:close/>
              </a:path>
              <a:path w="554989" h="1390014">
                <a:moveTo>
                  <a:pt x="553212" y="1383791"/>
                </a:moveTo>
                <a:lnTo>
                  <a:pt x="540757" y="1354558"/>
                </a:lnTo>
                <a:lnTo>
                  <a:pt x="543586" y="1382142"/>
                </a:lnTo>
                <a:lnTo>
                  <a:pt x="545403" y="1386394"/>
                </a:lnTo>
                <a:lnTo>
                  <a:pt x="553212" y="1383791"/>
                </a:lnTo>
                <a:close/>
              </a:path>
              <a:path w="554989" h="1390014">
                <a:moveTo>
                  <a:pt x="545403" y="1386394"/>
                </a:moveTo>
                <a:lnTo>
                  <a:pt x="543586" y="1382142"/>
                </a:lnTo>
                <a:lnTo>
                  <a:pt x="544067" y="1386839"/>
                </a:lnTo>
                <a:lnTo>
                  <a:pt x="545403" y="1386394"/>
                </a:lnTo>
                <a:close/>
              </a:path>
              <a:path w="554989" h="1390014">
                <a:moveTo>
                  <a:pt x="553212" y="1388364"/>
                </a:moveTo>
                <a:lnTo>
                  <a:pt x="553212" y="1383791"/>
                </a:lnTo>
                <a:lnTo>
                  <a:pt x="545403" y="1386394"/>
                </a:lnTo>
                <a:lnTo>
                  <a:pt x="545593" y="1386839"/>
                </a:lnTo>
                <a:lnTo>
                  <a:pt x="550165" y="1389888"/>
                </a:lnTo>
                <a:lnTo>
                  <a:pt x="553212" y="1388364"/>
                </a:lnTo>
                <a:close/>
              </a:path>
            </a:pathLst>
          </a:custGeom>
          <a:solidFill>
            <a:srgbClr val="45AAC4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71496" y="1839675"/>
            <a:ext cx="6923367" cy="18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527312" y="1121498"/>
            <a:ext cx="4628906" cy="57926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843549" y="1174710"/>
            <a:ext cx="4131631" cy="480069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8463" marR="4344" lvl="0" indent="-8145" algn="ctr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24" b="0" i="0" u="none" strike="noStrike" kern="1200" cap="none" spc="-4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Community Energy Management System for </a:t>
            </a:r>
            <a:r>
              <a:rPr kumimoji="0" sz="1524" b="0" i="0" u="none" strike="noStrike" kern="1200" cap="none" spc="-3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optimizing </a:t>
            </a:r>
            <a:r>
              <a:rPr kumimoji="0" sz="1524" b="0" i="0" u="none" strike="noStrike" kern="1200" cap="none" spc="-6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energy </a:t>
            </a:r>
            <a:r>
              <a:rPr kumimoji="0" sz="1524" b="0" i="0" u="none" strike="noStrike" kern="1200" cap="none" spc="-4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supply</a:t>
            </a:r>
            <a:r>
              <a:rPr kumimoji="0" lang="en-US" sz="1524" b="0" i="0" u="none" strike="noStrike" kern="1200" cap="none" spc="-43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and demand</a:t>
            </a:r>
            <a:endParaRPr kumimoji="0" sz="152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735748" y="2538710"/>
            <a:ext cx="592949" cy="2150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734446" y="2537406"/>
            <a:ext cx="595663" cy="217740"/>
          </a:xfrm>
          <a:custGeom>
            <a:avLst/>
            <a:gdLst/>
            <a:ahLst/>
            <a:cxnLst/>
            <a:rect l="l" t="t" r="r" b="b"/>
            <a:pathLst>
              <a:path w="696595" h="254635">
                <a:moveTo>
                  <a:pt x="696468" y="254507"/>
                </a:moveTo>
                <a:lnTo>
                  <a:pt x="696468" y="0"/>
                </a:lnTo>
                <a:lnTo>
                  <a:pt x="0" y="0"/>
                </a:lnTo>
                <a:lnTo>
                  <a:pt x="0" y="254507"/>
                </a:lnTo>
                <a:lnTo>
                  <a:pt x="1524" y="254507"/>
                </a:lnTo>
                <a:lnTo>
                  <a:pt x="1524" y="3047"/>
                </a:lnTo>
                <a:lnTo>
                  <a:pt x="3048" y="1524"/>
                </a:lnTo>
                <a:lnTo>
                  <a:pt x="3048" y="3047"/>
                </a:lnTo>
                <a:lnTo>
                  <a:pt x="693420" y="3047"/>
                </a:lnTo>
                <a:lnTo>
                  <a:pt x="693420" y="1524"/>
                </a:lnTo>
                <a:lnTo>
                  <a:pt x="694944" y="3047"/>
                </a:lnTo>
                <a:lnTo>
                  <a:pt x="694944" y="254507"/>
                </a:lnTo>
                <a:lnTo>
                  <a:pt x="696468" y="254507"/>
                </a:lnTo>
                <a:close/>
              </a:path>
              <a:path w="696595" h="254635">
                <a:moveTo>
                  <a:pt x="3048" y="3047"/>
                </a:moveTo>
                <a:lnTo>
                  <a:pt x="3048" y="1524"/>
                </a:lnTo>
                <a:lnTo>
                  <a:pt x="1524" y="3047"/>
                </a:lnTo>
                <a:lnTo>
                  <a:pt x="3048" y="3047"/>
                </a:lnTo>
                <a:close/>
              </a:path>
              <a:path w="696595" h="254635">
                <a:moveTo>
                  <a:pt x="3048" y="251459"/>
                </a:moveTo>
                <a:lnTo>
                  <a:pt x="3048" y="3047"/>
                </a:lnTo>
                <a:lnTo>
                  <a:pt x="1524" y="3047"/>
                </a:lnTo>
                <a:lnTo>
                  <a:pt x="1524" y="251459"/>
                </a:lnTo>
                <a:lnTo>
                  <a:pt x="3048" y="251459"/>
                </a:lnTo>
                <a:close/>
              </a:path>
              <a:path w="696595" h="254635">
                <a:moveTo>
                  <a:pt x="694944" y="251459"/>
                </a:moveTo>
                <a:lnTo>
                  <a:pt x="1524" y="251459"/>
                </a:lnTo>
                <a:lnTo>
                  <a:pt x="3048" y="252983"/>
                </a:lnTo>
                <a:lnTo>
                  <a:pt x="3048" y="254507"/>
                </a:lnTo>
                <a:lnTo>
                  <a:pt x="693420" y="254507"/>
                </a:lnTo>
                <a:lnTo>
                  <a:pt x="693420" y="252983"/>
                </a:lnTo>
                <a:lnTo>
                  <a:pt x="694944" y="251459"/>
                </a:lnTo>
                <a:close/>
              </a:path>
              <a:path w="696595" h="254635">
                <a:moveTo>
                  <a:pt x="3048" y="254507"/>
                </a:moveTo>
                <a:lnTo>
                  <a:pt x="3048" y="252983"/>
                </a:lnTo>
                <a:lnTo>
                  <a:pt x="1524" y="251459"/>
                </a:lnTo>
                <a:lnTo>
                  <a:pt x="1524" y="254507"/>
                </a:lnTo>
                <a:lnTo>
                  <a:pt x="3048" y="254507"/>
                </a:lnTo>
                <a:close/>
              </a:path>
              <a:path w="696595" h="254635">
                <a:moveTo>
                  <a:pt x="694944" y="3047"/>
                </a:moveTo>
                <a:lnTo>
                  <a:pt x="693420" y="1524"/>
                </a:lnTo>
                <a:lnTo>
                  <a:pt x="693420" y="3047"/>
                </a:lnTo>
                <a:lnTo>
                  <a:pt x="694944" y="3047"/>
                </a:lnTo>
                <a:close/>
              </a:path>
              <a:path w="696595" h="254635">
                <a:moveTo>
                  <a:pt x="694944" y="251459"/>
                </a:moveTo>
                <a:lnTo>
                  <a:pt x="694944" y="3047"/>
                </a:lnTo>
                <a:lnTo>
                  <a:pt x="693420" y="3047"/>
                </a:lnTo>
                <a:lnTo>
                  <a:pt x="693420" y="251459"/>
                </a:lnTo>
                <a:lnTo>
                  <a:pt x="694944" y="251459"/>
                </a:lnTo>
                <a:close/>
              </a:path>
              <a:path w="696595" h="254635">
                <a:moveTo>
                  <a:pt x="694944" y="254507"/>
                </a:moveTo>
                <a:lnTo>
                  <a:pt x="694944" y="251459"/>
                </a:lnTo>
                <a:lnTo>
                  <a:pt x="693420" y="252983"/>
                </a:lnTo>
                <a:lnTo>
                  <a:pt x="693420" y="254507"/>
                </a:lnTo>
                <a:lnTo>
                  <a:pt x="694944" y="254507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814912" y="2553913"/>
            <a:ext cx="436023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95572" marR="4344" lvl="0" indent="-84712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Large</a:t>
            </a:r>
            <a:r>
              <a:rPr kumimoji="0" sz="513" b="1" i="0" u="none" strike="noStrike" kern="1200" cap="none" spc="-6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Energy  Storage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707151" y="3031314"/>
            <a:ext cx="719356" cy="2176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705848" y="3030010"/>
            <a:ext cx="722181" cy="220455"/>
          </a:xfrm>
          <a:custGeom>
            <a:avLst/>
            <a:gdLst/>
            <a:ahLst/>
            <a:cxnLst/>
            <a:rect l="l" t="t" r="r" b="b"/>
            <a:pathLst>
              <a:path w="844550" h="257810">
                <a:moveTo>
                  <a:pt x="844295" y="257556"/>
                </a:moveTo>
                <a:lnTo>
                  <a:pt x="844295" y="0"/>
                </a:lnTo>
                <a:lnTo>
                  <a:pt x="0" y="0"/>
                </a:lnTo>
                <a:lnTo>
                  <a:pt x="0" y="257556"/>
                </a:lnTo>
                <a:lnTo>
                  <a:pt x="1524" y="257556"/>
                </a:lnTo>
                <a:lnTo>
                  <a:pt x="1524" y="3048"/>
                </a:lnTo>
                <a:lnTo>
                  <a:pt x="3048" y="1524"/>
                </a:lnTo>
                <a:lnTo>
                  <a:pt x="3048" y="3048"/>
                </a:lnTo>
                <a:lnTo>
                  <a:pt x="841249" y="3048"/>
                </a:lnTo>
                <a:lnTo>
                  <a:pt x="841249" y="1524"/>
                </a:lnTo>
                <a:lnTo>
                  <a:pt x="842773" y="3048"/>
                </a:lnTo>
                <a:lnTo>
                  <a:pt x="842773" y="257556"/>
                </a:lnTo>
                <a:lnTo>
                  <a:pt x="844295" y="257556"/>
                </a:lnTo>
                <a:close/>
              </a:path>
              <a:path w="844550" h="257810">
                <a:moveTo>
                  <a:pt x="3048" y="3048"/>
                </a:moveTo>
                <a:lnTo>
                  <a:pt x="3048" y="1524"/>
                </a:lnTo>
                <a:lnTo>
                  <a:pt x="1524" y="3048"/>
                </a:lnTo>
                <a:lnTo>
                  <a:pt x="3048" y="3048"/>
                </a:lnTo>
                <a:close/>
              </a:path>
              <a:path w="844550" h="257810">
                <a:moveTo>
                  <a:pt x="3048" y="254508"/>
                </a:moveTo>
                <a:lnTo>
                  <a:pt x="3048" y="3048"/>
                </a:lnTo>
                <a:lnTo>
                  <a:pt x="1524" y="3048"/>
                </a:lnTo>
                <a:lnTo>
                  <a:pt x="1524" y="254508"/>
                </a:lnTo>
                <a:lnTo>
                  <a:pt x="3048" y="254508"/>
                </a:lnTo>
                <a:close/>
              </a:path>
              <a:path w="844550" h="257810">
                <a:moveTo>
                  <a:pt x="842773" y="254508"/>
                </a:moveTo>
                <a:lnTo>
                  <a:pt x="1524" y="254508"/>
                </a:lnTo>
                <a:lnTo>
                  <a:pt x="3048" y="256032"/>
                </a:lnTo>
                <a:lnTo>
                  <a:pt x="3048" y="257556"/>
                </a:lnTo>
                <a:lnTo>
                  <a:pt x="841249" y="257556"/>
                </a:lnTo>
                <a:lnTo>
                  <a:pt x="841249" y="256032"/>
                </a:lnTo>
                <a:lnTo>
                  <a:pt x="842773" y="254508"/>
                </a:lnTo>
                <a:close/>
              </a:path>
              <a:path w="844550" h="257810">
                <a:moveTo>
                  <a:pt x="3048" y="257556"/>
                </a:moveTo>
                <a:lnTo>
                  <a:pt x="3048" y="256032"/>
                </a:lnTo>
                <a:lnTo>
                  <a:pt x="1524" y="254508"/>
                </a:lnTo>
                <a:lnTo>
                  <a:pt x="1524" y="257556"/>
                </a:lnTo>
                <a:lnTo>
                  <a:pt x="3048" y="257556"/>
                </a:lnTo>
                <a:close/>
              </a:path>
              <a:path w="844550" h="257810">
                <a:moveTo>
                  <a:pt x="842773" y="3048"/>
                </a:moveTo>
                <a:lnTo>
                  <a:pt x="841249" y="1524"/>
                </a:lnTo>
                <a:lnTo>
                  <a:pt x="841249" y="3048"/>
                </a:lnTo>
                <a:lnTo>
                  <a:pt x="842773" y="3048"/>
                </a:lnTo>
                <a:close/>
              </a:path>
              <a:path w="844550" h="257810">
                <a:moveTo>
                  <a:pt x="842773" y="254508"/>
                </a:moveTo>
                <a:lnTo>
                  <a:pt x="842773" y="3048"/>
                </a:lnTo>
                <a:lnTo>
                  <a:pt x="841249" y="3048"/>
                </a:lnTo>
                <a:lnTo>
                  <a:pt x="841249" y="254508"/>
                </a:lnTo>
                <a:lnTo>
                  <a:pt x="842773" y="254508"/>
                </a:lnTo>
                <a:close/>
              </a:path>
              <a:path w="844550" h="257810">
                <a:moveTo>
                  <a:pt x="842773" y="257556"/>
                </a:moveTo>
                <a:lnTo>
                  <a:pt x="842773" y="254508"/>
                </a:lnTo>
                <a:lnTo>
                  <a:pt x="841249" y="256032"/>
                </a:lnTo>
                <a:lnTo>
                  <a:pt x="841249" y="257556"/>
                </a:lnTo>
                <a:lnTo>
                  <a:pt x="842773" y="25755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771978" y="3046515"/>
            <a:ext cx="588604" cy="16883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lvl="0" indent="187344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Utilize  Natural Wind</a:t>
            </a:r>
            <a:r>
              <a:rPr kumimoji="0" sz="513" b="1" i="0" u="none" strike="noStrike" kern="1200" cap="none" spc="-81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0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Flow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76" name="object 76"/>
          <p:cNvSpPr txBox="1">
            <a:spLocks noGrp="1"/>
          </p:cNvSpPr>
          <p:nvPr>
            <p:ph type="title"/>
          </p:nvPr>
        </p:nvSpPr>
        <p:spPr>
          <a:xfrm>
            <a:off x="278911" y="354873"/>
            <a:ext cx="8879837" cy="538675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algn="ctr">
              <a:spcBef>
                <a:spcPts val="86"/>
              </a:spcBef>
            </a:pPr>
            <a:r>
              <a:rPr lang="en-AU" sz="3429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Integration of Various Functions in Smart Cities</a:t>
            </a:r>
            <a:endParaRPr sz="3429" b="1" dirty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558588" y="3428784"/>
            <a:ext cx="4580688" cy="12106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890515" y="3428783"/>
            <a:ext cx="1601610" cy="99041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890515" y="3428784"/>
            <a:ext cx="1601829" cy="990419"/>
          </a:xfrm>
          <a:custGeom>
            <a:avLst/>
            <a:gdLst/>
            <a:ahLst/>
            <a:cxnLst/>
            <a:rect l="l" t="t" r="r" b="b"/>
            <a:pathLst>
              <a:path w="1873250" h="1158239">
                <a:moveTo>
                  <a:pt x="861058" y="1157224"/>
                </a:moveTo>
                <a:lnTo>
                  <a:pt x="861058" y="1149095"/>
                </a:lnTo>
                <a:lnTo>
                  <a:pt x="854962" y="1155191"/>
                </a:lnTo>
                <a:lnTo>
                  <a:pt x="851429" y="1144992"/>
                </a:lnTo>
                <a:lnTo>
                  <a:pt x="313942" y="915924"/>
                </a:lnTo>
                <a:lnTo>
                  <a:pt x="312418" y="914400"/>
                </a:lnTo>
                <a:lnTo>
                  <a:pt x="260604" y="914400"/>
                </a:lnTo>
                <a:lnTo>
                  <a:pt x="246886" y="911351"/>
                </a:lnTo>
                <a:lnTo>
                  <a:pt x="233170" y="909827"/>
                </a:lnTo>
                <a:lnTo>
                  <a:pt x="219454" y="906779"/>
                </a:lnTo>
                <a:lnTo>
                  <a:pt x="179830" y="893063"/>
                </a:lnTo>
                <a:lnTo>
                  <a:pt x="141730" y="873251"/>
                </a:lnTo>
                <a:lnTo>
                  <a:pt x="131062" y="867155"/>
                </a:lnTo>
                <a:lnTo>
                  <a:pt x="88390" y="832103"/>
                </a:lnTo>
                <a:lnTo>
                  <a:pt x="53338" y="789431"/>
                </a:lnTo>
                <a:lnTo>
                  <a:pt x="47242" y="778763"/>
                </a:lnTo>
                <a:lnTo>
                  <a:pt x="39622" y="766571"/>
                </a:lnTo>
                <a:lnTo>
                  <a:pt x="22858" y="728471"/>
                </a:lnTo>
                <a:lnTo>
                  <a:pt x="10666" y="687324"/>
                </a:lnTo>
                <a:lnTo>
                  <a:pt x="6094" y="644651"/>
                </a:lnTo>
                <a:lnTo>
                  <a:pt x="6094" y="0"/>
                </a:lnTo>
                <a:lnTo>
                  <a:pt x="0" y="0"/>
                </a:lnTo>
                <a:lnTo>
                  <a:pt x="0" y="675131"/>
                </a:lnTo>
                <a:lnTo>
                  <a:pt x="1522" y="690371"/>
                </a:lnTo>
                <a:lnTo>
                  <a:pt x="4571" y="704088"/>
                </a:lnTo>
                <a:lnTo>
                  <a:pt x="13714" y="731519"/>
                </a:lnTo>
                <a:lnTo>
                  <a:pt x="19810" y="745236"/>
                </a:lnTo>
                <a:lnTo>
                  <a:pt x="24382" y="758951"/>
                </a:lnTo>
                <a:lnTo>
                  <a:pt x="32002" y="771143"/>
                </a:lnTo>
                <a:lnTo>
                  <a:pt x="38098" y="783336"/>
                </a:lnTo>
                <a:lnTo>
                  <a:pt x="45718" y="795527"/>
                </a:lnTo>
                <a:lnTo>
                  <a:pt x="82294" y="838200"/>
                </a:lnTo>
                <a:lnTo>
                  <a:pt x="124968" y="874776"/>
                </a:lnTo>
                <a:lnTo>
                  <a:pt x="163068" y="896112"/>
                </a:lnTo>
                <a:lnTo>
                  <a:pt x="175258" y="902207"/>
                </a:lnTo>
                <a:lnTo>
                  <a:pt x="216406" y="915924"/>
                </a:lnTo>
                <a:lnTo>
                  <a:pt x="231646" y="918971"/>
                </a:lnTo>
                <a:lnTo>
                  <a:pt x="245362" y="922019"/>
                </a:lnTo>
                <a:lnTo>
                  <a:pt x="260604" y="923543"/>
                </a:lnTo>
                <a:lnTo>
                  <a:pt x="274318" y="923543"/>
                </a:lnTo>
                <a:lnTo>
                  <a:pt x="289558" y="925067"/>
                </a:lnTo>
                <a:lnTo>
                  <a:pt x="309370" y="925067"/>
                </a:lnTo>
                <a:lnTo>
                  <a:pt x="309370" y="923543"/>
                </a:lnTo>
                <a:lnTo>
                  <a:pt x="858010" y="1158239"/>
                </a:lnTo>
                <a:lnTo>
                  <a:pt x="861058" y="1157224"/>
                </a:lnTo>
                <a:close/>
              </a:path>
              <a:path w="1873250" h="1158239">
                <a:moveTo>
                  <a:pt x="312418" y="925067"/>
                </a:moveTo>
                <a:lnTo>
                  <a:pt x="309370" y="923543"/>
                </a:lnTo>
                <a:lnTo>
                  <a:pt x="309370" y="925067"/>
                </a:lnTo>
                <a:lnTo>
                  <a:pt x="312418" y="925067"/>
                </a:lnTo>
                <a:close/>
              </a:path>
              <a:path w="1873250" h="1158239">
                <a:moveTo>
                  <a:pt x="1872994" y="630936"/>
                </a:moveTo>
                <a:lnTo>
                  <a:pt x="1872994" y="0"/>
                </a:lnTo>
                <a:lnTo>
                  <a:pt x="1862326" y="0"/>
                </a:lnTo>
                <a:lnTo>
                  <a:pt x="1862326" y="646176"/>
                </a:lnTo>
                <a:lnTo>
                  <a:pt x="1859278" y="673607"/>
                </a:lnTo>
                <a:lnTo>
                  <a:pt x="1857754" y="688848"/>
                </a:lnTo>
                <a:lnTo>
                  <a:pt x="1853182" y="702563"/>
                </a:lnTo>
                <a:lnTo>
                  <a:pt x="1850134" y="714755"/>
                </a:lnTo>
                <a:lnTo>
                  <a:pt x="1840990" y="742188"/>
                </a:lnTo>
                <a:lnTo>
                  <a:pt x="1828798" y="766571"/>
                </a:lnTo>
                <a:lnTo>
                  <a:pt x="1821178" y="778763"/>
                </a:lnTo>
                <a:lnTo>
                  <a:pt x="1813558" y="789431"/>
                </a:lnTo>
                <a:lnTo>
                  <a:pt x="1798320" y="812291"/>
                </a:lnTo>
                <a:lnTo>
                  <a:pt x="1780030" y="832103"/>
                </a:lnTo>
                <a:lnTo>
                  <a:pt x="1758694" y="850391"/>
                </a:lnTo>
                <a:lnTo>
                  <a:pt x="1737358" y="867155"/>
                </a:lnTo>
                <a:lnTo>
                  <a:pt x="1725166" y="873251"/>
                </a:lnTo>
                <a:lnTo>
                  <a:pt x="1714498" y="880871"/>
                </a:lnTo>
                <a:lnTo>
                  <a:pt x="1676398" y="897636"/>
                </a:lnTo>
                <a:lnTo>
                  <a:pt x="1635250" y="909827"/>
                </a:lnTo>
                <a:lnTo>
                  <a:pt x="1621534" y="911351"/>
                </a:lnTo>
                <a:lnTo>
                  <a:pt x="1607818" y="914400"/>
                </a:lnTo>
                <a:lnTo>
                  <a:pt x="778762" y="914400"/>
                </a:lnTo>
                <a:lnTo>
                  <a:pt x="774192" y="917448"/>
                </a:lnTo>
                <a:lnTo>
                  <a:pt x="774192" y="922019"/>
                </a:lnTo>
                <a:lnTo>
                  <a:pt x="778762" y="935214"/>
                </a:lnTo>
                <a:lnTo>
                  <a:pt x="778762" y="925067"/>
                </a:lnTo>
                <a:lnTo>
                  <a:pt x="783334" y="918971"/>
                </a:lnTo>
                <a:lnTo>
                  <a:pt x="785446" y="925067"/>
                </a:lnTo>
                <a:lnTo>
                  <a:pt x="1578862" y="925067"/>
                </a:lnTo>
                <a:lnTo>
                  <a:pt x="1594104" y="923543"/>
                </a:lnTo>
                <a:lnTo>
                  <a:pt x="1609342" y="923543"/>
                </a:lnTo>
                <a:lnTo>
                  <a:pt x="1652014" y="915924"/>
                </a:lnTo>
                <a:lnTo>
                  <a:pt x="1693162" y="902207"/>
                </a:lnTo>
                <a:lnTo>
                  <a:pt x="1719070" y="888491"/>
                </a:lnTo>
                <a:lnTo>
                  <a:pt x="1731262" y="882395"/>
                </a:lnTo>
                <a:lnTo>
                  <a:pt x="1766314" y="858012"/>
                </a:lnTo>
                <a:lnTo>
                  <a:pt x="1805938" y="816863"/>
                </a:lnTo>
                <a:lnTo>
                  <a:pt x="1830322" y="783336"/>
                </a:lnTo>
                <a:lnTo>
                  <a:pt x="1836420" y="771143"/>
                </a:lnTo>
                <a:lnTo>
                  <a:pt x="1844038" y="757427"/>
                </a:lnTo>
                <a:lnTo>
                  <a:pt x="1848610" y="745236"/>
                </a:lnTo>
                <a:lnTo>
                  <a:pt x="1854706" y="731519"/>
                </a:lnTo>
                <a:lnTo>
                  <a:pt x="1863850" y="704088"/>
                </a:lnTo>
                <a:lnTo>
                  <a:pt x="1866898" y="690371"/>
                </a:lnTo>
                <a:lnTo>
                  <a:pt x="1868422" y="675131"/>
                </a:lnTo>
                <a:lnTo>
                  <a:pt x="1871470" y="659891"/>
                </a:lnTo>
                <a:lnTo>
                  <a:pt x="1871470" y="646176"/>
                </a:lnTo>
                <a:lnTo>
                  <a:pt x="1872994" y="630936"/>
                </a:lnTo>
                <a:close/>
              </a:path>
              <a:path w="1873250" h="1158239">
                <a:moveTo>
                  <a:pt x="785446" y="925067"/>
                </a:moveTo>
                <a:lnTo>
                  <a:pt x="783334" y="918971"/>
                </a:lnTo>
                <a:lnTo>
                  <a:pt x="778762" y="925067"/>
                </a:lnTo>
                <a:lnTo>
                  <a:pt x="785446" y="925067"/>
                </a:lnTo>
                <a:close/>
              </a:path>
              <a:path w="1873250" h="1158239">
                <a:moveTo>
                  <a:pt x="864106" y="1152143"/>
                </a:moveTo>
                <a:lnTo>
                  <a:pt x="785446" y="925067"/>
                </a:lnTo>
                <a:lnTo>
                  <a:pt x="778762" y="925067"/>
                </a:lnTo>
                <a:lnTo>
                  <a:pt x="778762" y="935214"/>
                </a:lnTo>
                <a:lnTo>
                  <a:pt x="851429" y="1144992"/>
                </a:lnTo>
                <a:lnTo>
                  <a:pt x="861058" y="1149095"/>
                </a:lnTo>
                <a:lnTo>
                  <a:pt x="861058" y="1157224"/>
                </a:lnTo>
                <a:lnTo>
                  <a:pt x="862582" y="1156715"/>
                </a:lnTo>
                <a:lnTo>
                  <a:pt x="864106" y="1152143"/>
                </a:lnTo>
                <a:close/>
              </a:path>
              <a:path w="1873250" h="1158239">
                <a:moveTo>
                  <a:pt x="861058" y="1149095"/>
                </a:moveTo>
                <a:lnTo>
                  <a:pt x="851429" y="1144992"/>
                </a:lnTo>
                <a:lnTo>
                  <a:pt x="854962" y="1155191"/>
                </a:lnTo>
                <a:lnTo>
                  <a:pt x="861058" y="1149095"/>
                </a:lnTo>
                <a:close/>
              </a:path>
            </a:pathLst>
          </a:custGeom>
          <a:solidFill>
            <a:srgbClr val="45AAC4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7288111" y="3473091"/>
            <a:ext cx="1195460" cy="2085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806964" y="3469182"/>
            <a:ext cx="1793180" cy="100832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806964" y="3469182"/>
            <a:ext cx="1793506" cy="1011596"/>
          </a:xfrm>
          <a:custGeom>
            <a:avLst/>
            <a:gdLst/>
            <a:ahLst/>
            <a:cxnLst/>
            <a:rect l="l" t="t" r="r" b="b"/>
            <a:pathLst>
              <a:path w="2097404" h="1183004">
                <a:moveTo>
                  <a:pt x="460248" y="204215"/>
                </a:moveTo>
                <a:lnTo>
                  <a:pt x="460248" y="195072"/>
                </a:lnTo>
                <a:lnTo>
                  <a:pt x="455677" y="199644"/>
                </a:lnTo>
                <a:lnTo>
                  <a:pt x="455677" y="194765"/>
                </a:lnTo>
                <a:lnTo>
                  <a:pt x="6096" y="164592"/>
                </a:lnTo>
                <a:lnTo>
                  <a:pt x="0" y="167639"/>
                </a:lnTo>
                <a:lnTo>
                  <a:pt x="3048" y="173736"/>
                </a:lnTo>
                <a:lnTo>
                  <a:pt x="4572" y="174820"/>
                </a:lnTo>
                <a:lnTo>
                  <a:pt x="4572" y="173736"/>
                </a:lnTo>
                <a:lnTo>
                  <a:pt x="7620" y="166115"/>
                </a:lnTo>
                <a:lnTo>
                  <a:pt x="19804" y="174754"/>
                </a:lnTo>
                <a:lnTo>
                  <a:pt x="455677" y="203910"/>
                </a:lnTo>
                <a:lnTo>
                  <a:pt x="455677" y="199644"/>
                </a:lnTo>
                <a:lnTo>
                  <a:pt x="456050" y="194790"/>
                </a:lnTo>
                <a:lnTo>
                  <a:pt x="456050" y="203935"/>
                </a:lnTo>
                <a:lnTo>
                  <a:pt x="460248" y="204215"/>
                </a:lnTo>
                <a:close/>
              </a:path>
              <a:path w="2097404" h="1183004">
                <a:moveTo>
                  <a:pt x="19804" y="174754"/>
                </a:moveTo>
                <a:lnTo>
                  <a:pt x="7620" y="166115"/>
                </a:lnTo>
                <a:lnTo>
                  <a:pt x="4572" y="173736"/>
                </a:lnTo>
                <a:lnTo>
                  <a:pt x="19804" y="174754"/>
                </a:lnTo>
                <a:close/>
              </a:path>
              <a:path w="2097404" h="1183004">
                <a:moveTo>
                  <a:pt x="2087879" y="1040892"/>
                </a:moveTo>
                <a:lnTo>
                  <a:pt x="2087879" y="981456"/>
                </a:lnTo>
                <a:lnTo>
                  <a:pt x="2086355" y="1001268"/>
                </a:lnTo>
                <a:lnTo>
                  <a:pt x="2083307" y="1021080"/>
                </a:lnTo>
                <a:lnTo>
                  <a:pt x="2065020" y="1072896"/>
                </a:lnTo>
                <a:lnTo>
                  <a:pt x="2031492" y="1117092"/>
                </a:lnTo>
                <a:lnTo>
                  <a:pt x="1970531" y="1158239"/>
                </a:lnTo>
                <a:lnTo>
                  <a:pt x="1915668" y="1171956"/>
                </a:lnTo>
                <a:lnTo>
                  <a:pt x="637031" y="1171956"/>
                </a:lnTo>
                <a:lnTo>
                  <a:pt x="598931" y="1164336"/>
                </a:lnTo>
                <a:lnTo>
                  <a:pt x="548641" y="1139952"/>
                </a:lnTo>
                <a:lnTo>
                  <a:pt x="509016" y="1103376"/>
                </a:lnTo>
                <a:lnTo>
                  <a:pt x="480060" y="1056132"/>
                </a:lnTo>
                <a:lnTo>
                  <a:pt x="469392" y="1019556"/>
                </a:lnTo>
                <a:lnTo>
                  <a:pt x="464820" y="981456"/>
                </a:lnTo>
                <a:lnTo>
                  <a:pt x="464820" y="493775"/>
                </a:lnTo>
                <a:lnTo>
                  <a:pt x="463296" y="489204"/>
                </a:lnTo>
                <a:lnTo>
                  <a:pt x="19804" y="174754"/>
                </a:lnTo>
                <a:lnTo>
                  <a:pt x="4572" y="173736"/>
                </a:lnTo>
                <a:lnTo>
                  <a:pt x="4572" y="174820"/>
                </a:lnTo>
                <a:lnTo>
                  <a:pt x="455677" y="495740"/>
                </a:lnTo>
                <a:lnTo>
                  <a:pt x="455677" y="493775"/>
                </a:lnTo>
                <a:lnTo>
                  <a:pt x="457200" y="496824"/>
                </a:lnTo>
                <a:lnTo>
                  <a:pt x="457200" y="1002792"/>
                </a:lnTo>
                <a:lnTo>
                  <a:pt x="460248" y="1022604"/>
                </a:lnTo>
                <a:lnTo>
                  <a:pt x="470916" y="1060704"/>
                </a:lnTo>
                <a:lnTo>
                  <a:pt x="490727" y="1094232"/>
                </a:lnTo>
                <a:lnTo>
                  <a:pt x="528829" y="1136904"/>
                </a:lnTo>
                <a:lnTo>
                  <a:pt x="560831" y="1158239"/>
                </a:lnTo>
                <a:lnTo>
                  <a:pt x="597407" y="1173480"/>
                </a:lnTo>
                <a:lnTo>
                  <a:pt x="635507" y="1181100"/>
                </a:lnTo>
                <a:lnTo>
                  <a:pt x="655320" y="1182624"/>
                </a:lnTo>
                <a:lnTo>
                  <a:pt x="1897379" y="1182624"/>
                </a:lnTo>
                <a:lnTo>
                  <a:pt x="1937003" y="1178052"/>
                </a:lnTo>
                <a:lnTo>
                  <a:pt x="1975103" y="1165860"/>
                </a:lnTo>
                <a:lnTo>
                  <a:pt x="2008631" y="1147572"/>
                </a:lnTo>
                <a:lnTo>
                  <a:pt x="2039112" y="1123188"/>
                </a:lnTo>
                <a:lnTo>
                  <a:pt x="2072641" y="1077468"/>
                </a:lnTo>
                <a:lnTo>
                  <a:pt x="2081783" y="1059180"/>
                </a:lnTo>
                <a:lnTo>
                  <a:pt x="2087879" y="1040892"/>
                </a:lnTo>
                <a:close/>
              </a:path>
              <a:path w="2097404" h="1183004">
                <a:moveTo>
                  <a:pt x="460248" y="195072"/>
                </a:moveTo>
                <a:lnTo>
                  <a:pt x="456050" y="194790"/>
                </a:lnTo>
                <a:lnTo>
                  <a:pt x="455677" y="199644"/>
                </a:lnTo>
                <a:lnTo>
                  <a:pt x="460248" y="195072"/>
                </a:lnTo>
                <a:close/>
              </a:path>
              <a:path w="2097404" h="1183004">
                <a:moveTo>
                  <a:pt x="457200" y="496824"/>
                </a:moveTo>
                <a:lnTo>
                  <a:pt x="455677" y="493775"/>
                </a:lnTo>
                <a:lnTo>
                  <a:pt x="455677" y="495740"/>
                </a:lnTo>
                <a:lnTo>
                  <a:pt x="457200" y="496824"/>
                </a:lnTo>
                <a:close/>
              </a:path>
              <a:path w="2097404" h="1183004">
                <a:moveTo>
                  <a:pt x="457200" y="1002792"/>
                </a:moveTo>
                <a:lnTo>
                  <a:pt x="457200" y="496824"/>
                </a:lnTo>
                <a:lnTo>
                  <a:pt x="455677" y="495740"/>
                </a:lnTo>
                <a:lnTo>
                  <a:pt x="455677" y="982980"/>
                </a:lnTo>
                <a:lnTo>
                  <a:pt x="457200" y="1002792"/>
                </a:lnTo>
                <a:close/>
              </a:path>
              <a:path w="2097404" h="1183004">
                <a:moveTo>
                  <a:pt x="2097024" y="981456"/>
                </a:moveTo>
                <a:lnTo>
                  <a:pt x="2097024" y="199644"/>
                </a:lnTo>
                <a:lnTo>
                  <a:pt x="2095500" y="179832"/>
                </a:lnTo>
                <a:lnTo>
                  <a:pt x="2087879" y="140208"/>
                </a:lnTo>
                <a:lnTo>
                  <a:pt x="2072641" y="103632"/>
                </a:lnTo>
                <a:lnTo>
                  <a:pt x="2051303" y="71627"/>
                </a:lnTo>
                <a:lnTo>
                  <a:pt x="2008631" y="33527"/>
                </a:lnTo>
                <a:lnTo>
                  <a:pt x="1975103" y="15239"/>
                </a:lnTo>
                <a:lnTo>
                  <a:pt x="1937003" y="3048"/>
                </a:lnTo>
                <a:lnTo>
                  <a:pt x="1917192" y="0"/>
                </a:lnTo>
                <a:lnTo>
                  <a:pt x="635507" y="0"/>
                </a:lnTo>
                <a:lnTo>
                  <a:pt x="595883" y="9144"/>
                </a:lnTo>
                <a:lnTo>
                  <a:pt x="544068" y="33527"/>
                </a:lnTo>
                <a:lnTo>
                  <a:pt x="513589" y="57912"/>
                </a:lnTo>
                <a:lnTo>
                  <a:pt x="489203" y="88392"/>
                </a:lnTo>
                <a:lnTo>
                  <a:pt x="470916" y="121920"/>
                </a:lnTo>
                <a:lnTo>
                  <a:pt x="460248" y="160020"/>
                </a:lnTo>
                <a:lnTo>
                  <a:pt x="456050" y="194790"/>
                </a:lnTo>
                <a:lnTo>
                  <a:pt x="460248" y="195072"/>
                </a:lnTo>
                <a:lnTo>
                  <a:pt x="460248" y="204215"/>
                </a:lnTo>
                <a:lnTo>
                  <a:pt x="463296" y="204215"/>
                </a:lnTo>
                <a:lnTo>
                  <a:pt x="464820" y="199644"/>
                </a:lnTo>
                <a:lnTo>
                  <a:pt x="466344" y="179832"/>
                </a:lnTo>
                <a:lnTo>
                  <a:pt x="469392" y="161544"/>
                </a:lnTo>
                <a:lnTo>
                  <a:pt x="480060" y="124968"/>
                </a:lnTo>
                <a:lnTo>
                  <a:pt x="509016" y="77724"/>
                </a:lnTo>
                <a:lnTo>
                  <a:pt x="550165" y="41148"/>
                </a:lnTo>
                <a:lnTo>
                  <a:pt x="598931" y="18287"/>
                </a:lnTo>
                <a:lnTo>
                  <a:pt x="637031" y="10668"/>
                </a:lnTo>
                <a:lnTo>
                  <a:pt x="1897379" y="9144"/>
                </a:lnTo>
                <a:lnTo>
                  <a:pt x="1917192" y="10668"/>
                </a:lnTo>
                <a:lnTo>
                  <a:pt x="1972055" y="24384"/>
                </a:lnTo>
                <a:lnTo>
                  <a:pt x="2031492" y="65532"/>
                </a:lnTo>
                <a:lnTo>
                  <a:pt x="2065020" y="109727"/>
                </a:lnTo>
                <a:lnTo>
                  <a:pt x="2083307" y="161544"/>
                </a:lnTo>
                <a:lnTo>
                  <a:pt x="2087879" y="199644"/>
                </a:lnTo>
                <a:lnTo>
                  <a:pt x="2087879" y="1040892"/>
                </a:lnTo>
                <a:lnTo>
                  <a:pt x="2092453" y="1022604"/>
                </a:lnTo>
                <a:lnTo>
                  <a:pt x="2095500" y="1002792"/>
                </a:lnTo>
                <a:lnTo>
                  <a:pt x="2097024" y="981456"/>
                </a:lnTo>
                <a:close/>
              </a:path>
            </a:pathLst>
          </a:custGeom>
          <a:solidFill>
            <a:srgbClr val="45AAC4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7304781" y="3428784"/>
            <a:ext cx="1208051" cy="1381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7300871" y="3428784"/>
            <a:ext cx="1217172" cy="142046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300870" y="3428783"/>
            <a:ext cx="1217390" cy="142264"/>
          </a:xfrm>
          <a:custGeom>
            <a:avLst/>
            <a:gdLst/>
            <a:ahLst/>
            <a:cxnLst/>
            <a:rect l="l" t="t" r="r" b="b"/>
            <a:pathLst>
              <a:path w="1423670" h="166370">
                <a:moveTo>
                  <a:pt x="9145" y="156971"/>
                </a:moveTo>
                <a:lnTo>
                  <a:pt x="9145" y="0"/>
                </a:lnTo>
                <a:lnTo>
                  <a:pt x="0" y="0"/>
                </a:lnTo>
                <a:lnTo>
                  <a:pt x="0" y="161543"/>
                </a:lnTo>
                <a:lnTo>
                  <a:pt x="1524" y="164591"/>
                </a:lnTo>
                <a:lnTo>
                  <a:pt x="4572" y="166115"/>
                </a:lnTo>
                <a:lnTo>
                  <a:pt x="4572" y="156971"/>
                </a:lnTo>
                <a:lnTo>
                  <a:pt x="9145" y="156971"/>
                </a:lnTo>
                <a:close/>
              </a:path>
              <a:path w="1423670" h="166370">
                <a:moveTo>
                  <a:pt x="1417321" y="156971"/>
                </a:moveTo>
                <a:lnTo>
                  <a:pt x="4572" y="156971"/>
                </a:lnTo>
                <a:lnTo>
                  <a:pt x="9145" y="161543"/>
                </a:lnTo>
                <a:lnTo>
                  <a:pt x="9145" y="166115"/>
                </a:lnTo>
                <a:lnTo>
                  <a:pt x="1412748" y="166115"/>
                </a:lnTo>
                <a:lnTo>
                  <a:pt x="1412748" y="161543"/>
                </a:lnTo>
                <a:lnTo>
                  <a:pt x="1417321" y="156971"/>
                </a:lnTo>
                <a:close/>
              </a:path>
              <a:path w="1423670" h="166370">
                <a:moveTo>
                  <a:pt x="9145" y="166115"/>
                </a:moveTo>
                <a:lnTo>
                  <a:pt x="9145" y="161543"/>
                </a:lnTo>
                <a:lnTo>
                  <a:pt x="4572" y="156971"/>
                </a:lnTo>
                <a:lnTo>
                  <a:pt x="4572" y="166115"/>
                </a:lnTo>
                <a:lnTo>
                  <a:pt x="9145" y="166115"/>
                </a:lnTo>
                <a:close/>
              </a:path>
              <a:path w="1423670" h="166370">
                <a:moveTo>
                  <a:pt x="1423416" y="161543"/>
                </a:moveTo>
                <a:lnTo>
                  <a:pt x="1423416" y="0"/>
                </a:lnTo>
                <a:lnTo>
                  <a:pt x="1412748" y="0"/>
                </a:lnTo>
                <a:lnTo>
                  <a:pt x="1412748" y="156971"/>
                </a:lnTo>
                <a:lnTo>
                  <a:pt x="1417321" y="156971"/>
                </a:lnTo>
                <a:lnTo>
                  <a:pt x="1417321" y="166115"/>
                </a:lnTo>
                <a:lnTo>
                  <a:pt x="1421893" y="164591"/>
                </a:lnTo>
                <a:lnTo>
                  <a:pt x="1423416" y="161543"/>
                </a:lnTo>
                <a:close/>
              </a:path>
              <a:path w="1423670" h="166370">
                <a:moveTo>
                  <a:pt x="1417321" y="166115"/>
                </a:moveTo>
                <a:lnTo>
                  <a:pt x="1417321" y="156971"/>
                </a:lnTo>
                <a:lnTo>
                  <a:pt x="1412748" y="161543"/>
                </a:lnTo>
                <a:lnTo>
                  <a:pt x="1412748" y="166115"/>
                </a:lnTo>
                <a:lnTo>
                  <a:pt x="1417321" y="16611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350060" y="3400982"/>
            <a:ext cx="943722" cy="12946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1" i="0" u="none" strike="noStrike" kern="1200" cap="none" spc="-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Quick </a:t>
            </a:r>
            <a:r>
              <a:rPr kumimoji="0" sz="770" b="1" i="0" u="none" strike="noStrike" kern="1200" cap="none" spc="-7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Charging</a:t>
            </a:r>
            <a:r>
              <a:rPr kumimoji="0" sz="770" b="1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70" b="1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Station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864919" y="4563856"/>
            <a:ext cx="1976274" cy="4865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368711" y="3918781"/>
            <a:ext cx="3608513" cy="243602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368711" y="3916173"/>
            <a:ext cx="3612531" cy="2441296"/>
          </a:xfrm>
          <a:custGeom>
            <a:avLst/>
            <a:gdLst/>
            <a:ahLst/>
            <a:cxnLst/>
            <a:rect l="l" t="t" r="r" b="b"/>
            <a:pathLst>
              <a:path w="4224655" h="2854959">
                <a:moveTo>
                  <a:pt x="1524" y="2519172"/>
                </a:moveTo>
                <a:lnTo>
                  <a:pt x="1524" y="1088136"/>
                </a:lnTo>
                <a:lnTo>
                  <a:pt x="0" y="1106424"/>
                </a:lnTo>
                <a:lnTo>
                  <a:pt x="0" y="2502407"/>
                </a:lnTo>
                <a:lnTo>
                  <a:pt x="1524" y="2519172"/>
                </a:lnTo>
                <a:close/>
              </a:path>
              <a:path w="4224655" h="2854959">
                <a:moveTo>
                  <a:pt x="707136" y="762000"/>
                </a:moveTo>
                <a:lnTo>
                  <a:pt x="707136" y="752855"/>
                </a:lnTo>
                <a:lnTo>
                  <a:pt x="702563" y="758951"/>
                </a:lnTo>
                <a:lnTo>
                  <a:pt x="700441" y="752855"/>
                </a:lnTo>
                <a:lnTo>
                  <a:pt x="353568" y="752855"/>
                </a:lnTo>
                <a:lnTo>
                  <a:pt x="336802" y="754253"/>
                </a:lnTo>
                <a:lnTo>
                  <a:pt x="316992" y="754379"/>
                </a:lnTo>
                <a:lnTo>
                  <a:pt x="300226" y="757427"/>
                </a:lnTo>
                <a:lnTo>
                  <a:pt x="281938" y="760476"/>
                </a:lnTo>
                <a:lnTo>
                  <a:pt x="231648" y="774191"/>
                </a:lnTo>
                <a:lnTo>
                  <a:pt x="216406" y="781812"/>
                </a:lnTo>
                <a:lnTo>
                  <a:pt x="201168" y="787907"/>
                </a:lnTo>
                <a:lnTo>
                  <a:pt x="185926" y="795527"/>
                </a:lnTo>
                <a:lnTo>
                  <a:pt x="155448" y="813815"/>
                </a:lnTo>
                <a:lnTo>
                  <a:pt x="141732" y="822960"/>
                </a:lnTo>
                <a:lnTo>
                  <a:pt x="129538" y="833627"/>
                </a:lnTo>
                <a:lnTo>
                  <a:pt x="115824" y="845819"/>
                </a:lnTo>
                <a:lnTo>
                  <a:pt x="103632" y="856488"/>
                </a:lnTo>
                <a:lnTo>
                  <a:pt x="91438" y="868679"/>
                </a:lnTo>
                <a:lnTo>
                  <a:pt x="80770" y="882395"/>
                </a:lnTo>
                <a:lnTo>
                  <a:pt x="70102" y="894588"/>
                </a:lnTo>
                <a:lnTo>
                  <a:pt x="60958" y="909827"/>
                </a:lnTo>
                <a:lnTo>
                  <a:pt x="51814" y="923543"/>
                </a:lnTo>
                <a:lnTo>
                  <a:pt x="42670" y="938783"/>
                </a:lnTo>
                <a:lnTo>
                  <a:pt x="21336" y="984503"/>
                </a:lnTo>
                <a:lnTo>
                  <a:pt x="7620" y="1036319"/>
                </a:lnTo>
                <a:lnTo>
                  <a:pt x="1524" y="1071372"/>
                </a:lnTo>
                <a:lnTo>
                  <a:pt x="1524" y="2537459"/>
                </a:lnTo>
                <a:lnTo>
                  <a:pt x="4570" y="2555748"/>
                </a:lnTo>
                <a:lnTo>
                  <a:pt x="7620" y="2572511"/>
                </a:lnTo>
                <a:lnTo>
                  <a:pt x="9144" y="2578099"/>
                </a:lnTo>
                <a:lnTo>
                  <a:pt x="9144" y="1106424"/>
                </a:lnTo>
                <a:lnTo>
                  <a:pt x="13714" y="1054607"/>
                </a:lnTo>
                <a:lnTo>
                  <a:pt x="30480" y="987551"/>
                </a:lnTo>
                <a:lnTo>
                  <a:pt x="51814" y="943355"/>
                </a:lnTo>
                <a:lnTo>
                  <a:pt x="59436" y="928115"/>
                </a:lnTo>
                <a:lnTo>
                  <a:pt x="77724" y="900683"/>
                </a:lnTo>
                <a:lnTo>
                  <a:pt x="88392" y="888491"/>
                </a:lnTo>
                <a:lnTo>
                  <a:pt x="99058" y="874776"/>
                </a:lnTo>
                <a:lnTo>
                  <a:pt x="111250" y="864107"/>
                </a:lnTo>
                <a:lnTo>
                  <a:pt x="123444" y="851915"/>
                </a:lnTo>
                <a:lnTo>
                  <a:pt x="147826" y="830579"/>
                </a:lnTo>
                <a:lnTo>
                  <a:pt x="175258" y="812291"/>
                </a:lnTo>
                <a:lnTo>
                  <a:pt x="190500" y="804672"/>
                </a:lnTo>
                <a:lnTo>
                  <a:pt x="204214" y="797051"/>
                </a:lnTo>
                <a:lnTo>
                  <a:pt x="251458" y="778763"/>
                </a:lnTo>
                <a:lnTo>
                  <a:pt x="301750" y="766572"/>
                </a:lnTo>
                <a:lnTo>
                  <a:pt x="336802" y="763524"/>
                </a:lnTo>
                <a:lnTo>
                  <a:pt x="353568" y="762000"/>
                </a:lnTo>
                <a:lnTo>
                  <a:pt x="707136" y="762000"/>
                </a:lnTo>
                <a:close/>
              </a:path>
              <a:path w="4224655" h="2854959">
                <a:moveTo>
                  <a:pt x="4215382" y="2580895"/>
                </a:moveTo>
                <a:lnTo>
                  <a:pt x="4215382" y="2519172"/>
                </a:lnTo>
                <a:lnTo>
                  <a:pt x="4213858" y="2537459"/>
                </a:lnTo>
                <a:lnTo>
                  <a:pt x="4204714" y="2587750"/>
                </a:lnTo>
                <a:lnTo>
                  <a:pt x="4200144" y="2604514"/>
                </a:lnTo>
                <a:lnTo>
                  <a:pt x="4181855" y="2650235"/>
                </a:lnTo>
                <a:lnTo>
                  <a:pt x="4174234" y="2665476"/>
                </a:lnTo>
                <a:lnTo>
                  <a:pt x="4165092" y="2679190"/>
                </a:lnTo>
                <a:lnTo>
                  <a:pt x="4155946" y="2694431"/>
                </a:lnTo>
                <a:lnTo>
                  <a:pt x="4114798" y="2744724"/>
                </a:lnTo>
                <a:lnTo>
                  <a:pt x="4076698" y="2776728"/>
                </a:lnTo>
                <a:lnTo>
                  <a:pt x="4062982" y="2787396"/>
                </a:lnTo>
                <a:lnTo>
                  <a:pt x="4049268" y="2795014"/>
                </a:lnTo>
                <a:lnTo>
                  <a:pt x="4035550" y="2804159"/>
                </a:lnTo>
                <a:lnTo>
                  <a:pt x="4020310" y="2811778"/>
                </a:lnTo>
                <a:lnTo>
                  <a:pt x="3973068" y="2830068"/>
                </a:lnTo>
                <a:lnTo>
                  <a:pt x="3924298" y="2842259"/>
                </a:lnTo>
                <a:lnTo>
                  <a:pt x="3906010" y="2843783"/>
                </a:lnTo>
                <a:lnTo>
                  <a:pt x="3889246" y="2845307"/>
                </a:lnTo>
                <a:lnTo>
                  <a:pt x="335280" y="2845181"/>
                </a:lnTo>
                <a:lnTo>
                  <a:pt x="284988" y="2839211"/>
                </a:lnTo>
                <a:lnTo>
                  <a:pt x="236220" y="2823972"/>
                </a:lnTo>
                <a:lnTo>
                  <a:pt x="219456" y="2817876"/>
                </a:lnTo>
                <a:lnTo>
                  <a:pt x="204214" y="2811778"/>
                </a:lnTo>
                <a:lnTo>
                  <a:pt x="190500" y="2804159"/>
                </a:lnTo>
                <a:lnTo>
                  <a:pt x="175258" y="2795014"/>
                </a:lnTo>
                <a:lnTo>
                  <a:pt x="161544" y="2787396"/>
                </a:lnTo>
                <a:lnTo>
                  <a:pt x="147826" y="2776728"/>
                </a:lnTo>
                <a:lnTo>
                  <a:pt x="135636" y="2767583"/>
                </a:lnTo>
                <a:lnTo>
                  <a:pt x="121920" y="2755390"/>
                </a:lnTo>
                <a:lnTo>
                  <a:pt x="88392" y="2720338"/>
                </a:lnTo>
                <a:lnTo>
                  <a:pt x="59436" y="2679190"/>
                </a:lnTo>
                <a:lnTo>
                  <a:pt x="36576" y="2634996"/>
                </a:lnTo>
                <a:lnTo>
                  <a:pt x="25906" y="2602990"/>
                </a:lnTo>
                <a:lnTo>
                  <a:pt x="21336" y="2587750"/>
                </a:lnTo>
                <a:lnTo>
                  <a:pt x="16762" y="2570987"/>
                </a:lnTo>
                <a:lnTo>
                  <a:pt x="13714" y="2554224"/>
                </a:lnTo>
                <a:lnTo>
                  <a:pt x="9144" y="2500883"/>
                </a:lnTo>
                <a:lnTo>
                  <a:pt x="9144" y="2578099"/>
                </a:lnTo>
                <a:lnTo>
                  <a:pt x="21336" y="2622802"/>
                </a:lnTo>
                <a:lnTo>
                  <a:pt x="28956" y="2639568"/>
                </a:lnTo>
                <a:lnTo>
                  <a:pt x="35050" y="2654807"/>
                </a:lnTo>
                <a:lnTo>
                  <a:pt x="70102" y="2712720"/>
                </a:lnTo>
                <a:lnTo>
                  <a:pt x="92964" y="2738628"/>
                </a:lnTo>
                <a:lnTo>
                  <a:pt x="103632" y="2752344"/>
                </a:lnTo>
                <a:lnTo>
                  <a:pt x="115824" y="2763011"/>
                </a:lnTo>
                <a:lnTo>
                  <a:pt x="129538" y="2773678"/>
                </a:lnTo>
                <a:lnTo>
                  <a:pt x="141732" y="2784348"/>
                </a:lnTo>
                <a:lnTo>
                  <a:pt x="156970" y="2795014"/>
                </a:lnTo>
                <a:lnTo>
                  <a:pt x="170688" y="2804159"/>
                </a:lnTo>
                <a:lnTo>
                  <a:pt x="185926" y="2811778"/>
                </a:lnTo>
                <a:lnTo>
                  <a:pt x="201168" y="2820924"/>
                </a:lnTo>
                <a:lnTo>
                  <a:pt x="216406" y="2827020"/>
                </a:lnTo>
                <a:lnTo>
                  <a:pt x="233170" y="2833114"/>
                </a:lnTo>
                <a:lnTo>
                  <a:pt x="248412" y="2839211"/>
                </a:lnTo>
                <a:lnTo>
                  <a:pt x="265176" y="2843783"/>
                </a:lnTo>
                <a:lnTo>
                  <a:pt x="283464" y="2848355"/>
                </a:lnTo>
                <a:lnTo>
                  <a:pt x="300226" y="2851402"/>
                </a:lnTo>
                <a:lnTo>
                  <a:pt x="318514" y="2852928"/>
                </a:lnTo>
                <a:lnTo>
                  <a:pt x="335280" y="2854450"/>
                </a:lnTo>
                <a:lnTo>
                  <a:pt x="3889246" y="2854450"/>
                </a:lnTo>
                <a:lnTo>
                  <a:pt x="3925822" y="2851402"/>
                </a:lnTo>
                <a:lnTo>
                  <a:pt x="3976114" y="2839211"/>
                </a:lnTo>
                <a:lnTo>
                  <a:pt x="4040122" y="2811778"/>
                </a:lnTo>
                <a:lnTo>
                  <a:pt x="4096510" y="2773678"/>
                </a:lnTo>
                <a:lnTo>
                  <a:pt x="4133086" y="2738628"/>
                </a:lnTo>
                <a:lnTo>
                  <a:pt x="4165092" y="2699002"/>
                </a:lnTo>
                <a:lnTo>
                  <a:pt x="4197094" y="2639568"/>
                </a:lnTo>
                <a:lnTo>
                  <a:pt x="4213858" y="2589276"/>
                </a:lnTo>
                <a:lnTo>
                  <a:pt x="4215382" y="2580895"/>
                </a:lnTo>
                <a:close/>
              </a:path>
              <a:path w="4224655" h="2854959">
                <a:moveTo>
                  <a:pt x="1763268" y="761999"/>
                </a:moveTo>
                <a:lnTo>
                  <a:pt x="1763268" y="754379"/>
                </a:lnTo>
                <a:lnTo>
                  <a:pt x="446532" y="0"/>
                </a:lnTo>
                <a:lnTo>
                  <a:pt x="440436" y="0"/>
                </a:lnTo>
                <a:lnTo>
                  <a:pt x="440436" y="6095"/>
                </a:lnTo>
                <a:lnTo>
                  <a:pt x="441958" y="10469"/>
                </a:lnTo>
                <a:lnTo>
                  <a:pt x="441958" y="7619"/>
                </a:lnTo>
                <a:lnTo>
                  <a:pt x="448056" y="3048"/>
                </a:lnTo>
                <a:lnTo>
                  <a:pt x="451589" y="13137"/>
                </a:lnTo>
                <a:lnTo>
                  <a:pt x="1758694" y="761999"/>
                </a:lnTo>
                <a:lnTo>
                  <a:pt x="1763268" y="761999"/>
                </a:lnTo>
                <a:close/>
              </a:path>
              <a:path w="4224655" h="2854959">
                <a:moveTo>
                  <a:pt x="451589" y="13137"/>
                </a:moveTo>
                <a:lnTo>
                  <a:pt x="448056" y="3048"/>
                </a:lnTo>
                <a:lnTo>
                  <a:pt x="441958" y="7619"/>
                </a:lnTo>
                <a:lnTo>
                  <a:pt x="451589" y="13137"/>
                </a:lnTo>
                <a:close/>
              </a:path>
              <a:path w="4224655" h="2854959">
                <a:moveTo>
                  <a:pt x="711708" y="760476"/>
                </a:moveTo>
                <a:lnTo>
                  <a:pt x="711708" y="755903"/>
                </a:lnTo>
                <a:lnTo>
                  <a:pt x="451589" y="13137"/>
                </a:lnTo>
                <a:lnTo>
                  <a:pt x="441958" y="7619"/>
                </a:lnTo>
                <a:lnTo>
                  <a:pt x="441958" y="10469"/>
                </a:lnTo>
                <a:lnTo>
                  <a:pt x="700441" y="752855"/>
                </a:lnTo>
                <a:lnTo>
                  <a:pt x="707136" y="752855"/>
                </a:lnTo>
                <a:lnTo>
                  <a:pt x="707136" y="762000"/>
                </a:lnTo>
                <a:lnTo>
                  <a:pt x="711708" y="760476"/>
                </a:lnTo>
                <a:close/>
              </a:path>
              <a:path w="4224655" h="2854959">
                <a:moveTo>
                  <a:pt x="707136" y="752855"/>
                </a:moveTo>
                <a:lnTo>
                  <a:pt x="700441" y="752855"/>
                </a:lnTo>
                <a:lnTo>
                  <a:pt x="702563" y="758951"/>
                </a:lnTo>
                <a:lnTo>
                  <a:pt x="707136" y="752855"/>
                </a:lnTo>
                <a:close/>
              </a:path>
              <a:path w="4224655" h="2854959">
                <a:moveTo>
                  <a:pt x="4224526" y="2519172"/>
                </a:moveTo>
                <a:lnTo>
                  <a:pt x="4224526" y="1088135"/>
                </a:lnTo>
                <a:lnTo>
                  <a:pt x="4223002" y="1069847"/>
                </a:lnTo>
                <a:lnTo>
                  <a:pt x="4219956" y="1053083"/>
                </a:lnTo>
                <a:lnTo>
                  <a:pt x="4216906" y="1034795"/>
                </a:lnTo>
                <a:lnTo>
                  <a:pt x="4203192" y="984503"/>
                </a:lnTo>
                <a:lnTo>
                  <a:pt x="4174234" y="923543"/>
                </a:lnTo>
                <a:lnTo>
                  <a:pt x="4163568" y="908303"/>
                </a:lnTo>
                <a:lnTo>
                  <a:pt x="4154422" y="894587"/>
                </a:lnTo>
                <a:lnTo>
                  <a:pt x="4143755" y="882395"/>
                </a:lnTo>
                <a:lnTo>
                  <a:pt x="4133086" y="868679"/>
                </a:lnTo>
                <a:lnTo>
                  <a:pt x="4108702" y="844295"/>
                </a:lnTo>
                <a:lnTo>
                  <a:pt x="4096510" y="833627"/>
                </a:lnTo>
                <a:lnTo>
                  <a:pt x="4082794" y="822959"/>
                </a:lnTo>
                <a:lnTo>
                  <a:pt x="4069079" y="813815"/>
                </a:lnTo>
                <a:lnTo>
                  <a:pt x="4053838" y="804671"/>
                </a:lnTo>
                <a:lnTo>
                  <a:pt x="4040122" y="795527"/>
                </a:lnTo>
                <a:lnTo>
                  <a:pt x="3992879" y="774191"/>
                </a:lnTo>
                <a:lnTo>
                  <a:pt x="3942586" y="760475"/>
                </a:lnTo>
                <a:lnTo>
                  <a:pt x="3924298" y="757427"/>
                </a:lnTo>
                <a:lnTo>
                  <a:pt x="3907534" y="754379"/>
                </a:lnTo>
                <a:lnTo>
                  <a:pt x="3889246" y="754379"/>
                </a:lnTo>
                <a:lnTo>
                  <a:pt x="3870958" y="752855"/>
                </a:lnTo>
                <a:lnTo>
                  <a:pt x="1761742" y="752855"/>
                </a:lnTo>
                <a:lnTo>
                  <a:pt x="1763268" y="754379"/>
                </a:lnTo>
                <a:lnTo>
                  <a:pt x="1763268" y="761999"/>
                </a:lnTo>
                <a:lnTo>
                  <a:pt x="3870958" y="761999"/>
                </a:lnTo>
                <a:lnTo>
                  <a:pt x="3889246" y="763523"/>
                </a:lnTo>
                <a:lnTo>
                  <a:pt x="3907534" y="765174"/>
                </a:lnTo>
                <a:lnTo>
                  <a:pt x="3924298" y="766571"/>
                </a:lnTo>
                <a:lnTo>
                  <a:pt x="3941062" y="769619"/>
                </a:lnTo>
                <a:lnTo>
                  <a:pt x="3957826" y="774191"/>
                </a:lnTo>
                <a:lnTo>
                  <a:pt x="3973068" y="778763"/>
                </a:lnTo>
                <a:lnTo>
                  <a:pt x="3989831" y="783335"/>
                </a:lnTo>
                <a:lnTo>
                  <a:pt x="4035550" y="804671"/>
                </a:lnTo>
                <a:lnTo>
                  <a:pt x="4076698" y="830579"/>
                </a:lnTo>
                <a:lnTo>
                  <a:pt x="4125468" y="874775"/>
                </a:lnTo>
                <a:lnTo>
                  <a:pt x="4136134" y="888491"/>
                </a:lnTo>
                <a:lnTo>
                  <a:pt x="4146802" y="900683"/>
                </a:lnTo>
                <a:lnTo>
                  <a:pt x="4174234" y="943355"/>
                </a:lnTo>
                <a:lnTo>
                  <a:pt x="4194046" y="989075"/>
                </a:lnTo>
                <a:lnTo>
                  <a:pt x="4200144" y="1004315"/>
                </a:lnTo>
                <a:lnTo>
                  <a:pt x="4204714" y="1021079"/>
                </a:lnTo>
                <a:lnTo>
                  <a:pt x="4213858" y="1071371"/>
                </a:lnTo>
                <a:lnTo>
                  <a:pt x="4215382" y="1089659"/>
                </a:lnTo>
                <a:lnTo>
                  <a:pt x="4215382" y="2580895"/>
                </a:lnTo>
                <a:lnTo>
                  <a:pt x="4219956" y="2555748"/>
                </a:lnTo>
                <a:lnTo>
                  <a:pt x="4223002" y="2537459"/>
                </a:lnTo>
                <a:lnTo>
                  <a:pt x="4224526" y="2519172"/>
                </a:lnTo>
                <a:close/>
              </a:path>
            </a:pathLst>
          </a:custGeom>
          <a:solidFill>
            <a:srgbClr val="45AAC4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209504" y="4476542"/>
            <a:ext cx="1424773" cy="5647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947856" y="4188538"/>
            <a:ext cx="2867003" cy="217240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947854" y="4188539"/>
            <a:ext cx="2871346" cy="2172514"/>
          </a:xfrm>
          <a:custGeom>
            <a:avLst/>
            <a:gdLst/>
            <a:ahLst/>
            <a:cxnLst/>
            <a:rect l="l" t="t" r="r" b="b"/>
            <a:pathLst>
              <a:path w="3357879" h="2540634">
                <a:moveTo>
                  <a:pt x="1958339" y="330708"/>
                </a:moveTo>
                <a:lnTo>
                  <a:pt x="371857" y="330708"/>
                </a:lnTo>
                <a:lnTo>
                  <a:pt x="353567" y="332232"/>
                </a:lnTo>
                <a:lnTo>
                  <a:pt x="333757" y="333756"/>
                </a:lnTo>
                <a:lnTo>
                  <a:pt x="278891" y="342900"/>
                </a:lnTo>
                <a:lnTo>
                  <a:pt x="227075" y="361188"/>
                </a:lnTo>
                <a:lnTo>
                  <a:pt x="211835" y="368808"/>
                </a:lnTo>
                <a:lnTo>
                  <a:pt x="195072" y="376427"/>
                </a:lnTo>
                <a:lnTo>
                  <a:pt x="149351" y="405384"/>
                </a:lnTo>
                <a:lnTo>
                  <a:pt x="109728" y="440436"/>
                </a:lnTo>
                <a:lnTo>
                  <a:pt x="97535" y="454151"/>
                </a:lnTo>
                <a:lnTo>
                  <a:pt x="85343" y="466344"/>
                </a:lnTo>
                <a:lnTo>
                  <a:pt x="74675" y="481584"/>
                </a:lnTo>
                <a:lnTo>
                  <a:pt x="64007" y="495300"/>
                </a:lnTo>
                <a:lnTo>
                  <a:pt x="45719" y="525779"/>
                </a:lnTo>
                <a:lnTo>
                  <a:pt x="16763" y="592836"/>
                </a:lnTo>
                <a:lnTo>
                  <a:pt x="4571" y="647700"/>
                </a:lnTo>
                <a:lnTo>
                  <a:pt x="0" y="704088"/>
                </a:lnTo>
                <a:lnTo>
                  <a:pt x="0" y="2173222"/>
                </a:lnTo>
                <a:lnTo>
                  <a:pt x="4571" y="2231134"/>
                </a:lnTo>
                <a:lnTo>
                  <a:pt x="7619" y="2249422"/>
                </a:lnTo>
                <a:lnTo>
                  <a:pt x="9143" y="2255010"/>
                </a:lnTo>
                <a:lnTo>
                  <a:pt x="9143" y="704088"/>
                </a:lnTo>
                <a:lnTo>
                  <a:pt x="13715" y="647700"/>
                </a:lnTo>
                <a:lnTo>
                  <a:pt x="25907" y="595884"/>
                </a:lnTo>
                <a:lnTo>
                  <a:pt x="45719" y="547115"/>
                </a:lnTo>
                <a:lnTo>
                  <a:pt x="53339" y="530351"/>
                </a:lnTo>
                <a:lnTo>
                  <a:pt x="82295" y="486156"/>
                </a:lnTo>
                <a:lnTo>
                  <a:pt x="115823" y="446532"/>
                </a:lnTo>
                <a:lnTo>
                  <a:pt x="129539" y="435863"/>
                </a:lnTo>
                <a:lnTo>
                  <a:pt x="141731" y="423672"/>
                </a:lnTo>
                <a:lnTo>
                  <a:pt x="199644" y="384048"/>
                </a:lnTo>
                <a:lnTo>
                  <a:pt x="265175" y="356615"/>
                </a:lnTo>
                <a:lnTo>
                  <a:pt x="300228" y="348996"/>
                </a:lnTo>
                <a:lnTo>
                  <a:pt x="316993" y="344424"/>
                </a:lnTo>
                <a:lnTo>
                  <a:pt x="353567" y="341375"/>
                </a:lnTo>
                <a:lnTo>
                  <a:pt x="1956815" y="341375"/>
                </a:lnTo>
                <a:lnTo>
                  <a:pt x="1956815" y="332232"/>
                </a:lnTo>
                <a:lnTo>
                  <a:pt x="1958339" y="330708"/>
                </a:lnTo>
                <a:close/>
              </a:path>
              <a:path w="3357879" h="2540634">
                <a:moveTo>
                  <a:pt x="3348228" y="2257804"/>
                </a:moveTo>
                <a:lnTo>
                  <a:pt x="3348228" y="2193034"/>
                </a:lnTo>
                <a:lnTo>
                  <a:pt x="3346704" y="2211322"/>
                </a:lnTo>
                <a:lnTo>
                  <a:pt x="3343657" y="2229612"/>
                </a:lnTo>
                <a:lnTo>
                  <a:pt x="3340608" y="2246374"/>
                </a:lnTo>
                <a:lnTo>
                  <a:pt x="3337560" y="2264662"/>
                </a:lnTo>
                <a:lnTo>
                  <a:pt x="3331464" y="2281428"/>
                </a:lnTo>
                <a:lnTo>
                  <a:pt x="3326893" y="2298191"/>
                </a:lnTo>
                <a:lnTo>
                  <a:pt x="3319272" y="2314956"/>
                </a:lnTo>
                <a:lnTo>
                  <a:pt x="3313177" y="2331719"/>
                </a:lnTo>
                <a:lnTo>
                  <a:pt x="3304033" y="2346960"/>
                </a:lnTo>
                <a:lnTo>
                  <a:pt x="3296413" y="2362198"/>
                </a:lnTo>
                <a:lnTo>
                  <a:pt x="3285745" y="2375916"/>
                </a:lnTo>
                <a:lnTo>
                  <a:pt x="3276601" y="2391156"/>
                </a:lnTo>
                <a:lnTo>
                  <a:pt x="3265933" y="2404871"/>
                </a:lnTo>
                <a:lnTo>
                  <a:pt x="3253740" y="2417062"/>
                </a:lnTo>
                <a:lnTo>
                  <a:pt x="3241549" y="2430780"/>
                </a:lnTo>
                <a:lnTo>
                  <a:pt x="3188208" y="2474974"/>
                </a:lnTo>
                <a:lnTo>
                  <a:pt x="3127249" y="2508504"/>
                </a:lnTo>
                <a:lnTo>
                  <a:pt x="3076957" y="2525267"/>
                </a:lnTo>
                <a:lnTo>
                  <a:pt x="3005328" y="2535807"/>
                </a:lnTo>
                <a:lnTo>
                  <a:pt x="353567" y="2535934"/>
                </a:lnTo>
                <a:lnTo>
                  <a:pt x="316993" y="2532886"/>
                </a:lnTo>
                <a:lnTo>
                  <a:pt x="265175" y="2520695"/>
                </a:lnTo>
                <a:lnTo>
                  <a:pt x="214885" y="2500884"/>
                </a:lnTo>
                <a:lnTo>
                  <a:pt x="169163" y="2474974"/>
                </a:lnTo>
                <a:lnTo>
                  <a:pt x="128015" y="2442971"/>
                </a:lnTo>
                <a:lnTo>
                  <a:pt x="92963" y="2404871"/>
                </a:lnTo>
                <a:lnTo>
                  <a:pt x="62485" y="2362198"/>
                </a:lnTo>
                <a:lnTo>
                  <a:pt x="45719" y="2330195"/>
                </a:lnTo>
                <a:lnTo>
                  <a:pt x="38100" y="2314956"/>
                </a:lnTo>
                <a:lnTo>
                  <a:pt x="21335" y="2264662"/>
                </a:lnTo>
                <a:lnTo>
                  <a:pt x="9143" y="2173222"/>
                </a:lnTo>
                <a:lnTo>
                  <a:pt x="9143" y="2255010"/>
                </a:lnTo>
                <a:lnTo>
                  <a:pt x="12191" y="2266186"/>
                </a:lnTo>
                <a:lnTo>
                  <a:pt x="16763" y="2284474"/>
                </a:lnTo>
                <a:lnTo>
                  <a:pt x="22859" y="2301240"/>
                </a:lnTo>
                <a:lnTo>
                  <a:pt x="45719" y="2351532"/>
                </a:lnTo>
                <a:lnTo>
                  <a:pt x="74675" y="2397252"/>
                </a:lnTo>
                <a:lnTo>
                  <a:pt x="121921" y="2449067"/>
                </a:lnTo>
                <a:lnTo>
                  <a:pt x="164591" y="2482595"/>
                </a:lnTo>
                <a:lnTo>
                  <a:pt x="211835" y="2510028"/>
                </a:lnTo>
                <a:lnTo>
                  <a:pt x="228600" y="2516122"/>
                </a:lnTo>
                <a:lnTo>
                  <a:pt x="245363" y="2523743"/>
                </a:lnTo>
                <a:lnTo>
                  <a:pt x="262128" y="2529840"/>
                </a:lnTo>
                <a:lnTo>
                  <a:pt x="280416" y="2534412"/>
                </a:lnTo>
                <a:lnTo>
                  <a:pt x="297179" y="2538984"/>
                </a:lnTo>
                <a:lnTo>
                  <a:pt x="306323" y="2540508"/>
                </a:lnTo>
                <a:lnTo>
                  <a:pt x="3051048" y="2540508"/>
                </a:lnTo>
                <a:lnTo>
                  <a:pt x="3096769" y="2529840"/>
                </a:lnTo>
                <a:lnTo>
                  <a:pt x="3163825" y="2500884"/>
                </a:lnTo>
                <a:lnTo>
                  <a:pt x="3208020" y="2471928"/>
                </a:lnTo>
                <a:lnTo>
                  <a:pt x="3223260" y="2461260"/>
                </a:lnTo>
                <a:lnTo>
                  <a:pt x="3235452" y="2449067"/>
                </a:lnTo>
                <a:lnTo>
                  <a:pt x="3249169" y="2436874"/>
                </a:lnTo>
                <a:lnTo>
                  <a:pt x="3261360" y="2424684"/>
                </a:lnTo>
                <a:lnTo>
                  <a:pt x="3273552" y="2410967"/>
                </a:lnTo>
                <a:lnTo>
                  <a:pt x="3284220" y="2395728"/>
                </a:lnTo>
                <a:lnTo>
                  <a:pt x="3294889" y="2382012"/>
                </a:lnTo>
                <a:lnTo>
                  <a:pt x="3313177" y="2351532"/>
                </a:lnTo>
                <a:lnTo>
                  <a:pt x="3336037" y="2301240"/>
                </a:lnTo>
                <a:lnTo>
                  <a:pt x="3340608" y="2284474"/>
                </a:lnTo>
                <a:lnTo>
                  <a:pt x="3346704" y="2266186"/>
                </a:lnTo>
                <a:lnTo>
                  <a:pt x="3348228" y="2257804"/>
                </a:lnTo>
                <a:close/>
              </a:path>
              <a:path w="3357879" h="2540634">
                <a:moveTo>
                  <a:pt x="3110484" y="7620"/>
                </a:moveTo>
                <a:lnTo>
                  <a:pt x="3110484" y="3048"/>
                </a:lnTo>
                <a:lnTo>
                  <a:pt x="3105913" y="0"/>
                </a:lnTo>
                <a:lnTo>
                  <a:pt x="1956815" y="332232"/>
                </a:lnTo>
                <a:lnTo>
                  <a:pt x="1956815" y="341375"/>
                </a:lnTo>
                <a:lnTo>
                  <a:pt x="1959865" y="341375"/>
                </a:lnTo>
                <a:lnTo>
                  <a:pt x="3091311" y="13812"/>
                </a:lnTo>
                <a:lnTo>
                  <a:pt x="3102863" y="1524"/>
                </a:lnTo>
                <a:lnTo>
                  <a:pt x="3107437" y="9144"/>
                </a:lnTo>
                <a:lnTo>
                  <a:pt x="3107437" y="10859"/>
                </a:lnTo>
                <a:lnTo>
                  <a:pt x="3110484" y="7620"/>
                </a:lnTo>
                <a:close/>
              </a:path>
              <a:path w="3357879" h="2540634">
                <a:moveTo>
                  <a:pt x="3107437" y="10859"/>
                </a:moveTo>
                <a:lnTo>
                  <a:pt x="3107437" y="9144"/>
                </a:lnTo>
                <a:lnTo>
                  <a:pt x="3091311" y="13812"/>
                </a:lnTo>
                <a:lnTo>
                  <a:pt x="2791969" y="332232"/>
                </a:lnTo>
                <a:lnTo>
                  <a:pt x="2790445" y="338327"/>
                </a:lnTo>
                <a:lnTo>
                  <a:pt x="2795015" y="341375"/>
                </a:lnTo>
                <a:lnTo>
                  <a:pt x="2795015" y="330708"/>
                </a:lnTo>
                <a:lnTo>
                  <a:pt x="2806662" y="330708"/>
                </a:lnTo>
                <a:lnTo>
                  <a:pt x="3107437" y="10859"/>
                </a:lnTo>
                <a:close/>
              </a:path>
              <a:path w="3357879" h="2540634">
                <a:moveTo>
                  <a:pt x="2806662" y="330708"/>
                </a:moveTo>
                <a:lnTo>
                  <a:pt x="2795015" y="330708"/>
                </a:lnTo>
                <a:lnTo>
                  <a:pt x="2798063" y="339851"/>
                </a:lnTo>
                <a:lnTo>
                  <a:pt x="2806662" y="330708"/>
                </a:lnTo>
                <a:close/>
              </a:path>
              <a:path w="3357879" h="2540634">
                <a:moveTo>
                  <a:pt x="3357372" y="2193034"/>
                </a:moveTo>
                <a:lnTo>
                  <a:pt x="3357372" y="684276"/>
                </a:lnTo>
                <a:lnTo>
                  <a:pt x="3354325" y="647700"/>
                </a:lnTo>
                <a:lnTo>
                  <a:pt x="3349752" y="627888"/>
                </a:lnTo>
                <a:lnTo>
                  <a:pt x="3346704" y="611124"/>
                </a:lnTo>
                <a:lnTo>
                  <a:pt x="3340607" y="592836"/>
                </a:lnTo>
                <a:lnTo>
                  <a:pt x="3336037" y="576072"/>
                </a:lnTo>
                <a:lnTo>
                  <a:pt x="3313177" y="525779"/>
                </a:lnTo>
                <a:lnTo>
                  <a:pt x="3294889" y="495300"/>
                </a:lnTo>
                <a:lnTo>
                  <a:pt x="3284219" y="481584"/>
                </a:lnTo>
                <a:lnTo>
                  <a:pt x="3273552" y="466344"/>
                </a:lnTo>
                <a:lnTo>
                  <a:pt x="3221737" y="416051"/>
                </a:lnTo>
                <a:lnTo>
                  <a:pt x="3179063" y="385572"/>
                </a:lnTo>
                <a:lnTo>
                  <a:pt x="3113533" y="353567"/>
                </a:lnTo>
                <a:lnTo>
                  <a:pt x="3060193" y="338327"/>
                </a:lnTo>
                <a:lnTo>
                  <a:pt x="3003803" y="332114"/>
                </a:lnTo>
                <a:lnTo>
                  <a:pt x="2985515" y="330708"/>
                </a:lnTo>
                <a:lnTo>
                  <a:pt x="2806662" y="330708"/>
                </a:lnTo>
                <a:lnTo>
                  <a:pt x="2798063" y="339851"/>
                </a:lnTo>
                <a:lnTo>
                  <a:pt x="2795015" y="330708"/>
                </a:lnTo>
                <a:lnTo>
                  <a:pt x="2795015" y="341375"/>
                </a:lnTo>
                <a:lnTo>
                  <a:pt x="3005327" y="341493"/>
                </a:lnTo>
                <a:lnTo>
                  <a:pt x="3023615" y="342900"/>
                </a:lnTo>
                <a:lnTo>
                  <a:pt x="3040381" y="344424"/>
                </a:lnTo>
                <a:lnTo>
                  <a:pt x="3058669" y="348996"/>
                </a:lnTo>
                <a:lnTo>
                  <a:pt x="3076957" y="352044"/>
                </a:lnTo>
                <a:lnTo>
                  <a:pt x="3093719" y="356615"/>
                </a:lnTo>
                <a:lnTo>
                  <a:pt x="3127249" y="368808"/>
                </a:lnTo>
                <a:lnTo>
                  <a:pt x="3142489" y="376427"/>
                </a:lnTo>
                <a:lnTo>
                  <a:pt x="3159251" y="385572"/>
                </a:lnTo>
                <a:lnTo>
                  <a:pt x="3174493" y="393191"/>
                </a:lnTo>
                <a:lnTo>
                  <a:pt x="3217163" y="423672"/>
                </a:lnTo>
                <a:lnTo>
                  <a:pt x="3265933" y="472439"/>
                </a:lnTo>
                <a:lnTo>
                  <a:pt x="3296413" y="515112"/>
                </a:lnTo>
                <a:lnTo>
                  <a:pt x="3304033" y="530351"/>
                </a:lnTo>
                <a:lnTo>
                  <a:pt x="3313177" y="547115"/>
                </a:lnTo>
                <a:lnTo>
                  <a:pt x="3319272" y="562356"/>
                </a:lnTo>
                <a:lnTo>
                  <a:pt x="3326893" y="579120"/>
                </a:lnTo>
                <a:lnTo>
                  <a:pt x="3331463" y="595884"/>
                </a:lnTo>
                <a:lnTo>
                  <a:pt x="3337559" y="612648"/>
                </a:lnTo>
                <a:lnTo>
                  <a:pt x="3346704" y="667512"/>
                </a:lnTo>
                <a:lnTo>
                  <a:pt x="3348228" y="685800"/>
                </a:lnTo>
                <a:lnTo>
                  <a:pt x="3348228" y="2257804"/>
                </a:lnTo>
                <a:lnTo>
                  <a:pt x="3349752" y="2249422"/>
                </a:lnTo>
                <a:lnTo>
                  <a:pt x="3354325" y="2231134"/>
                </a:lnTo>
                <a:lnTo>
                  <a:pt x="3357372" y="2193034"/>
                </a:lnTo>
                <a:close/>
              </a:path>
              <a:path w="3357879" h="2540634">
                <a:moveTo>
                  <a:pt x="3107437" y="9144"/>
                </a:moveTo>
                <a:lnTo>
                  <a:pt x="3102863" y="1524"/>
                </a:lnTo>
                <a:lnTo>
                  <a:pt x="3091311" y="13812"/>
                </a:lnTo>
                <a:lnTo>
                  <a:pt x="3107437" y="9144"/>
                </a:lnTo>
                <a:close/>
              </a:path>
            </a:pathLst>
          </a:custGeom>
          <a:solidFill>
            <a:srgbClr val="45AAC4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517730" y="4046491"/>
            <a:ext cx="519970" cy="13683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516428" y="4045188"/>
            <a:ext cx="522902" cy="139550"/>
          </a:xfrm>
          <a:custGeom>
            <a:avLst/>
            <a:gdLst/>
            <a:ahLst/>
            <a:cxnLst/>
            <a:rect l="l" t="t" r="r" b="b"/>
            <a:pathLst>
              <a:path w="611504" h="163195">
                <a:moveTo>
                  <a:pt x="611124" y="163067"/>
                </a:moveTo>
                <a:lnTo>
                  <a:pt x="611124" y="0"/>
                </a:lnTo>
                <a:lnTo>
                  <a:pt x="0" y="0"/>
                </a:lnTo>
                <a:lnTo>
                  <a:pt x="0" y="163067"/>
                </a:lnTo>
                <a:lnTo>
                  <a:pt x="1524" y="163067"/>
                </a:lnTo>
                <a:lnTo>
                  <a:pt x="1524" y="3048"/>
                </a:lnTo>
                <a:lnTo>
                  <a:pt x="3048" y="1524"/>
                </a:lnTo>
                <a:lnTo>
                  <a:pt x="3048" y="3048"/>
                </a:lnTo>
                <a:lnTo>
                  <a:pt x="608077" y="3048"/>
                </a:lnTo>
                <a:lnTo>
                  <a:pt x="608077" y="1524"/>
                </a:lnTo>
                <a:lnTo>
                  <a:pt x="609600" y="3048"/>
                </a:lnTo>
                <a:lnTo>
                  <a:pt x="609600" y="163067"/>
                </a:lnTo>
                <a:lnTo>
                  <a:pt x="611124" y="163067"/>
                </a:lnTo>
                <a:close/>
              </a:path>
              <a:path w="611504" h="163195">
                <a:moveTo>
                  <a:pt x="3048" y="3048"/>
                </a:moveTo>
                <a:lnTo>
                  <a:pt x="3048" y="1524"/>
                </a:lnTo>
                <a:lnTo>
                  <a:pt x="1524" y="3048"/>
                </a:lnTo>
                <a:lnTo>
                  <a:pt x="3048" y="3048"/>
                </a:lnTo>
                <a:close/>
              </a:path>
              <a:path w="611504" h="163195">
                <a:moveTo>
                  <a:pt x="3048" y="160019"/>
                </a:moveTo>
                <a:lnTo>
                  <a:pt x="3048" y="3048"/>
                </a:lnTo>
                <a:lnTo>
                  <a:pt x="1524" y="3048"/>
                </a:lnTo>
                <a:lnTo>
                  <a:pt x="1524" y="160019"/>
                </a:lnTo>
                <a:lnTo>
                  <a:pt x="3048" y="160019"/>
                </a:lnTo>
                <a:close/>
              </a:path>
              <a:path w="611504" h="163195">
                <a:moveTo>
                  <a:pt x="609600" y="160019"/>
                </a:moveTo>
                <a:lnTo>
                  <a:pt x="1524" y="160019"/>
                </a:lnTo>
                <a:lnTo>
                  <a:pt x="3048" y="161543"/>
                </a:lnTo>
                <a:lnTo>
                  <a:pt x="3048" y="163067"/>
                </a:lnTo>
                <a:lnTo>
                  <a:pt x="608077" y="163067"/>
                </a:lnTo>
                <a:lnTo>
                  <a:pt x="608077" y="161543"/>
                </a:lnTo>
                <a:lnTo>
                  <a:pt x="609600" y="160019"/>
                </a:lnTo>
                <a:close/>
              </a:path>
              <a:path w="611504" h="163195">
                <a:moveTo>
                  <a:pt x="3048" y="163067"/>
                </a:moveTo>
                <a:lnTo>
                  <a:pt x="3048" y="161543"/>
                </a:lnTo>
                <a:lnTo>
                  <a:pt x="1524" y="160019"/>
                </a:lnTo>
                <a:lnTo>
                  <a:pt x="1524" y="163067"/>
                </a:lnTo>
                <a:lnTo>
                  <a:pt x="3048" y="163067"/>
                </a:lnTo>
                <a:close/>
              </a:path>
              <a:path w="611504" h="163195">
                <a:moveTo>
                  <a:pt x="609600" y="3048"/>
                </a:moveTo>
                <a:lnTo>
                  <a:pt x="608077" y="1524"/>
                </a:lnTo>
                <a:lnTo>
                  <a:pt x="608077" y="3048"/>
                </a:lnTo>
                <a:lnTo>
                  <a:pt x="609600" y="3048"/>
                </a:lnTo>
                <a:close/>
              </a:path>
              <a:path w="611504" h="163195">
                <a:moveTo>
                  <a:pt x="609600" y="160019"/>
                </a:moveTo>
                <a:lnTo>
                  <a:pt x="609600" y="3048"/>
                </a:lnTo>
                <a:lnTo>
                  <a:pt x="608077" y="3048"/>
                </a:lnTo>
                <a:lnTo>
                  <a:pt x="608077" y="160019"/>
                </a:lnTo>
                <a:lnTo>
                  <a:pt x="609600" y="160019"/>
                </a:lnTo>
                <a:close/>
              </a:path>
              <a:path w="611504" h="163195">
                <a:moveTo>
                  <a:pt x="609600" y="163067"/>
                </a:moveTo>
                <a:lnTo>
                  <a:pt x="609600" y="160019"/>
                </a:lnTo>
                <a:lnTo>
                  <a:pt x="608077" y="161543"/>
                </a:lnTo>
                <a:lnTo>
                  <a:pt x="608077" y="163067"/>
                </a:lnTo>
                <a:lnTo>
                  <a:pt x="609600" y="163067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563013" y="4061696"/>
            <a:ext cx="422991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Smart</a:t>
            </a:r>
            <a:r>
              <a:rPr kumimoji="0" sz="513" b="1" i="0" u="none" strike="noStrike" kern="1200" cap="none" spc="-51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House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33754" y="4168992"/>
            <a:ext cx="784516" cy="13553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532451" y="4167689"/>
            <a:ext cx="787340" cy="138463"/>
          </a:xfrm>
          <a:custGeom>
            <a:avLst/>
            <a:gdLst/>
            <a:ahLst/>
            <a:cxnLst/>
            <a:rect l="l" t="t" r="r" b="b"/>
            <a:pathLst>
              <a:path w="920750" h="161925">
                <a:moveTo>
                  <a:pt x="920496" y="161544"/>
                </a:moveTo>
                <a:lnTo>
                  <a:pt x="920496" y="0"/>
                </a:lnTo>
                <a:lnTo>
                  <a:pt x="0" y="0"/>
                </a:lnTo>
                <a:lnTo>
                  <a:pt x="0" y="161544"/>
                </a:lnTo>
                <a:lnTo>
                  <a:pt x="1524" y="161544"/>
                </a:lnTo>
                <a:lnTo>
                  <a:pt x="1524" y="3048"/>
                </a:lnTo>
                <a:lnTo>
                  <a:pt x="3048" y="1524"/>
                </a:lnTo>
                <a:lnTo>
                  <a:pt x="3048" y="3048"/>
                </a:lnTo>
                <a:lnTo>
                  <a:pt x="917449" y="3048"/>
                </a:lnTo>
                <a:lnTo>
                  <a:pt x="917449" y="1524"/>
                </a:lnTo>
                <a:lnTo>
                  <a:pt x="918972" y="3048"/>
                </a:lnTo>
                <a:lnTo>
                  <a:pt x="918972" y="161544"/>
                </a:lnTo>
                <a:lnTo>
                  <a:pt x="920496" y="161544"/>
                </a:lnTo>
                <a:close/>
              </a:path>
              <a:path w="920750" h="161925">
                <a:moveTo>
                  <a:pt x="3048" y="3048"/>
                </a:moveTo>
                <a:lnTo>
                  <a:pt x="3048" y="1524"/>
                </a:lnTo>
                <a:lnTo>
                  <a:pt x="1524" y="3048"/>
                </a:lnTo>
                <a:lnTo>
                  <a:pt x="3048" y="3048"/>
                </a:lnTo>
                <a:close/>
              </a:path>
              <a:path w="920750" h="161925">
                <a:moveTo>
                  <a:pt x="3048" y="158496"/>
                </a:moveTo>
                <a:lnTo>
                  <a:pt x="3048" y="3048"/>
                </a:lnTo>
                <a:lnTo>
                  <a:pt x="1524" y="3048"/>
                </a:lnTo>
                <a:lnTo>
                  <a:pt x="1524" y="158496"/>
                </a:lnTo>
                <a:lnTo>
                  <a:pt x="3048" y="158496"/>
                </a:lnTo>
                <a:close/>
              </a:path>
              <a:path w="920750" h="161925">
                <a:moveTo>
                  <a:pt x="918972" y="158496"/>
                </a:moveTo>
                <a:lnTo>
                  <a:pt x="1524" y="158496"/>
                </a:lnTo>
                <a:lnTo>
                  <a:pt x="3048" y="160020"/>
                </a:lnTo>
                <a:lnTo>
                  <a:pt x="3048" y="161544"/>
                </a:lnTo>
                <a:lnTo>
                  <a:pt x="917449" y="161544"/>
                </a:lnTo>
                <a:lnTo>
                  <a:pt x="917449" y="160020"/>
                </a:lnTo>
                <a:lnTo>
                  <a:pt x="918972" y="158496"/>
                </a:lnTo>
                <a:close/>
              </a:path>
              <a:path w="920750" h="161925">
                <a:moveTo>
                  <a:pt x="3048" y="161544"/>
                </a:moveTo>
                <a:lnTo>
                  <a:pt x="3048" y="160020"/>
                </a:lnTo>
                <a:lnTo>
                  <a:pt x="1524" y="158496"/>
                </a:lnTo>
                <a:lnTo>
                  <a:pt x="1524" y="161544"/>
                </a:lnTo>
                <a:lnTo>
                  <a:pt x="3048" y="161544"/>
                </a:lnTo>
                <a:close/>
              </a:path>
              <a:path w="920750" h="161925">
                <a:moveTo>
                  <a:pt x="918972" y="3048"/>
                </a:moveTo>
                <a:lnTo>
                  <a:pt x="917449" y="1524"/>
                </a:lnTo>
                <a:lnTo>
                  <a:pt x="917449" y="3048"/>
                </a:lnTo>
                <a:lnTo>
                  <a:pt x="918972" y="3048"/>
                </a:lnTo>
                <a:close/>
              </a:path>
              <a:path w="920750" h="161925">
                <a:moveTo>
                  <a:pt x="918972" y="158496"/>
                </a:moveTo>
                <a:lnTo>
                  <a:pt x="918972" y="3048"/>
                </a:lnTo>
                <a:lnTo>
                  <a:pt x="917449" y="3048"/>
                </a:lnTo>
                <a:lnTo>
                  <a:pt x="917449" y="158496"/>
                </a:lnTo>
                <a:lnTo>
                  <a:pt x="918972" y="158496"/>
                </a:lnTo>
                <a:close/>
              </a:path>
              <a:path w="920750" h="161925">
                <a:moveTo>
                  <a:pt x="918972" y="161544"/>
                </a:moveTo>
                <a:lnTo>
                  <a:pt x="918972" y="158496"/>
                </a:lnTo>
                <a:lnTo>
                  <a:pt x="917449" y="160020"/>
                </a:lnTo>
                <a:lnTo>
                  <a:pt x="917449" y="161544"/>
                </a:lnTo>
                <a:lnTo>
                  <a:pt x="918972" y="161544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582945" y="4184196"/>
            <a:ext cx="686343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Micro Hydraulic</a:t>
            </a:r>
            <a:r>
              <a:rPr kumimoji="0" sz="513" b="1" i="0" u="none" strike="noStrike" kern="1200" cap="none" spc="-55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Plant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221835" y="3467878"/>
            <a:ext cx="864010" cy="13944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220532" y="3466575"/>
            <a:ext cx="866616" cy="142264"/>
          </a:xfrm>
          <a:custGeom>
            <a:avLst/>
            <a:gdLst/>
            <a:ahLst/>
            <a:cxnLst/>
            <a:rect l="l" t="t" r="r" b="b"/>
            <a:pathLst>
              <a:path w="1013459" h="166370">
                <a:moveTo>
                  <a:pt x="1013460" y="166116"/>
                </a:moveTo>
                <a:lnTo>
                  <a:pt x="1013460" y="0"/>
                </a:lnTo>
                <a:lnTo>
                  <a:pt x="0" y="0"/>
                </a:lnTo>
                <a:lnTo>
                  <a:pt x="0" y="166116"/>
                </a:lnTo>
                <a:lnTo>
                  <a:pt x="1524" y="166116"/>
                </a:lnTo>
                <a:lnTo>
                  <a:pt x="1524" y="3048"/>
                </a:lnTo>
                <a:lnTo>
                  <a:pt x="3048" y="1524"/>
                </a:lnTo>
                <a:lnTo>
                  <a:pt x="3048" y="3048"/>
                </a:lnTo>
                <a:lnTo>
                  <a:pt x="1010412" y="3048"/>
                </a:lnTo>
                <a:lnTo>
                  <a:pt x="1010412" y="1524"/>
                </a:lnTo>
                <a:lnTo>
                  <a:pt x="1011936" y="3048"/>
                </a:lnTo>
                <a:lnTo>
                  <a:pt x="1011936" y="166116"/>
                </a:lnTo>
                <a:lnTo>
                  <a:pt x="1013460" y="166116"/>
                </a:lnTo>
                <a:close/>
              </a:path>
              <a:path w="1013459" h="166370">
                <a:moveTo>
                  <a:pt x="3048" y="3048"/>
                </a:moveTo>
                <a:lnTo>
                  <a:pt x="3048" y="1524"/>
                </a:lnTo>
                <a:lnTo>
                  <a:pt x="1524" y="3048"/>
                </a:lnTo>
                <a:lnTo>
                  <a:pt x="3048" y="3048"/>
                </a:lnTo>
                <a:close/>
              </a:path>
              <a:path w="1013459" h="166370">
                <a:moveTo>
                  <a:pt x="3048" y="163068"/>
                </a:moveTo>
                <a:lnTo>
                  <a:pt x="3048" y="3048"/>
                </a:lnTo>
                <a:lnTo>
                  <a:pt x="1524" y="3048"/>
                </a:lnTo>
                <a:lnTo>
                  <a:pt x="1524" y="163068"/>
                </a:lnTo>
                <a:lnTo>
                  <a:pt x="3048" y="163068"/>
                </a:lnTo>
                <a:close/>
              </a:path>
              <a:path w="1013459" h="166370">
                <a:moveTo>
                  <a:pt x="1011936" y="163068"/>
                </a:moveTo>
                <a:lnTo>
                  <a:pt x="1524" y="163068"/>
                </a:lnTo>
                <a:lnTo>
                  <a:pt x="3048" y="164592"/>
                </a:lnTo>
                <a:lnTo>
                  <a:pt x="3048" y="166116"/>
                </a:lnTo>
                <a:lnTo>
                  <a:pt x="1010412" y="166116"/>
                </a:lnTo>
                <a:lnTo>
                  <a:pt x="1010412" y="164592"/>
                </a:lnTo>
                <a:lnTo>
                  <a:pt x="1011936" y="163068"/>
                </a:lnTo>
                <a:close/>
              </a:path>
              <a:path w="1013459" h="166370">
                <a:moveTo>
                  <a:pt x="3048" y="166116"/>
                </a:moveTo>
                <a:lnTo>
                  <a:pt x="3048" y="164592"/>
                </a:lnTo>
                <a:lnTo>
                  <a:pt x="1524" y="163068"/>
                </a:lnTo>
                <a:lnTo>
                  <a:pt x="1524" y="166116"/>
                </a:lnTo>
                <a:lnTo>
                  <a:pt x="3048" y="166116"/>
                </a:lnTo>
                <a:close/>
              </a:path>
              <a:path w="1013459" h="166370">
                <a:moveTo>
                  <a:pt x="1011936" y="3048"/>
                </a:moveTo>
                <a:lnTo>
                  <a:pt x="1010412" y="1524"/>
                </a:lnTo>
                <a:lnTo>
                  <a:pt x="1010412" y="3048"/>
                </a:lnTo>
                <a:lnTo>
                  <a:pt x="1011936" y="3048"/>
                </a:lnTo>
                <a:close/>
              </a:path>
              <a:path w="1013459" h="166370">
                <a:moveTo>
                  <a:pt x="1011936" y="163068"/>
                </a:moveTo>
                <a:lnTo>
                  <a:pt x="1011936" y="3048"/>
                </a:lnTo>
                <a:lnTo>
                  <a:pt x="1010412" y="3048"/>
                </a:lnTo>
                <a:lnTo>
                  <a:pt x="1010412" y="163068"/>
                </a:lnTo>
                <a:lnTo>
                  <a:pt x="1011936" y="163068"/>
                </a:lnTo>
                <a:close/>
              </a:path>
              <a:path w="1013459" h="166370">
                <a:moveTo>
                  <a:pt x="1011936" y="166116"/>
                </a:moveTo>
                <a:lnTo>
                  <a:pt x="1011936" y="163068"/>
                </a:lnTo>
                <a:lnTo>
                  <a:pt x="1010412" y="164592"/>
                </a:lnTo>
                <a:lnTo>
                  <a:pt x="1010412" y="166116"/>
                </a:lnTo>
                <a:lnTo>
                  <a:pt x="1011936" y="166116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281451" y="3483083"/>
            <a:ext cx="743357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Quick Charging</a:t>
            </a:r>
            <a:r>
              <a:rPr kumimoji="0" sz="513" b="1" i="0" u="none" strike="noStrike" kern="1200" cap="none" spc="-6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Station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502939" y="3792371"/>
            <a:ext cx="480873" cy="1355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501636" y="3791069"/>
            <a:ext cx="483807" cy="138463"/>
          </a:xfrm>
          <a:custGeom>
            <a:avLst/>
            <a:gdLst/>
            <a:ahLst/>
            <a:cxnLst/>
            <a:rect l="l" t="t" r="r" b="b"/>
            <a:pathLst>
              <a:path w="565785" h="161925">
                <a:moveTo>
                  <a:pt x="565402" y="161544"/>
                </a:moveTo>
                <a:lnTo>
                  <a:pt x="565402" y="0"/>
                </a:lnTo>
                <a:lnTo>
                  <a:pt x="0" y="0"/>
                </a:lnTo>
                <a:lnTo>
                  <a:pt x="0" y="161544"/>
                </a:lnTo>
                <a:lnTo>
                  <a:pt x="1522" y="161544"/>
                </a:lnTo>
                <a:lnTo>
                  <a:pt x="1522" y="3048"/>
                </a:lnTo>
                <a:lnTo>
                  <a:pt x="3046" y="1524"/>
                </a:lnTo>
                <a:lnTo>
                  <a:pt x="3046" y="3048"/>
                </a:lnTo>
                <a:lnTo>
                  <a:pt x="562354" y="3048"/>
                </a:lnTo>
                <a:lnTo>
                  <a:pt x="562354" y="1524"/>
                </a:lnTo>
                <a:lnTo>
                  <a:pt x="563878" y="3048"/>
                </a:lnTo>
                <a:lnTo>
                  <a:pt x="563878" y="161544"/>
                </a:lnTo>
                <a:lnTo>
                  <a:pt x="565402" y="161544"/>
                </a:lnTo>
                <a:close/>
              </a:path>
              <a:path w="565785" h="161925">
                <a:moveTo>
                  <a:pt x="3046" y="3048"/>
                </a:moveTo>
                <a:lnTo>
                  <a:pt x="3046" y="1524"/>
                </a:lnTo>
                <a:lnTo>
                  <a:pt x="1522" y="3048"/>
                </a:lnTo>
                <a:lnTo>
                  <a:pt x="3046" y="3048"/>
                </a:lnTo>
                <a:close/>
              </a:path>
              <a:path w="565785" h="161925">
                <a:moveTo>
                  <a:pt x="3046" y="158496"/>
                </a:moveTo>
                <a:lnTo>
                  <a:pt x="3046" y="3048"/>
                </a:lnTo>
                <a:lnTo>
                  <a:pt x="1522" y="3048"/>
                </a:lnTo>
                <a:lnTo>
                  <a:pt x="1522" y="158496"/>
                </a:lnTo>
                <a:lnTo>
                  <a:pt x="3046" y="158496"/>
                </a:lnTo>
                <a:close/>
              </a:path>
              <a:path w="565785" h="161925">
                <a:moveTo>
                  <a:pt x="563878" y="158496"/>
                </a:moveTo>
                <a:lnTo>
                  <a:pt x="1522" y="158496"/>
                </a:lnTo>
                <a:lnTo>
                  <a:pt x="3046" y="160020"/>
                </a:lnTo>
                <a:lnTo>
                  <a:pt x="3046" y="161544"/>
                </a:lnTo>
                <a:lnTo>
                  <a:pt x="562354" y="161544"/>
                </a:lnTo>
                <a:lnTo>
                  <a:pt x="562354" y="160020"/>
                </a:lnTo>
                <a:lnTo>
                  <a:pt x="563878" y="158496"/>
                </a:lnTo>
                <a:close/>
              </a:path>
              <a:path w="565785" h="161925">
                <a:moveTo>
                  <a:pt x="3046" y="161544"/>
                </a:moveTo>
                <a:lnTo>
                  <a:pt x="3046" y="160020"/>
                </a:lnTo>
                <a:lnTo>
                  <a:pt x="1522" y="158496"/>
                </a:lnTo>
                <a:lnTo>
                  <a:pt x="1522" y="161544"/>
                </a:lnTo>
                <a:lnTo>
                  <a:pt x="3046" y="161544"/>
                </a:lnTo>
                <a:close/>
              </a:path>
              <a:path w="565785" h="161925">
                <a:moveTo>
                  <a:pt x="563878" y="3048"/>
                </a:moveTo>
                <a:lnTo>
                  <a:pt x="562354" y="1524"/>
                </a:lnTo>
                <a:lnTo>
                  <a:pt x="562354" y="3048"/>
                </a:lnTo>
                <a:lnTo>
                  <a:pt x="563878" y="3048"/>
                </a:lnTo>
                <a:close/>
              </a:path>
              <a:path w="565785" h="161925">
                <a:moveTo>
                  <a:pt x="563878" y="158496"/>
                </a:moveTo>
                <a:lnTo>
                  <a:pt x="563878" y="3048"/>
                </a:lnTo>
                <a:lnTo>
                  <a:pt x="562354" y="3048"/>
                </a:lnTo>
                <a:lnTo>
                  <a:pt x="562354" y="158496"/>
                </a:lnTo>
                <a:lnTo>
                  <a:pt x="563878" y="158496"/>
                </a:lnTo>
                <a:close/>
              </a:path>
              <a:path w="565785" h="161925">
                <a:moveTo>
                  <a:pt x="563878" y="161544"/>
                </a:moveTo>
                <a:lnTo>
                  <a:pt x="563878" y="158496"/>
                </a:lnTo>
                <a:lnTo>
                  <a:pt x="562354" y="160020"/>
                </a:lnTo>
                <a:lnTo>
                  <a:pt x="562354" y="161544"/>
                </a:lnTo>
                <a:lnTo>
                  <a:pt x="563878" y="161544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552126" y="3807575"/>
            <a:ext cx="383352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Electric</a:t>
            </a:r>
            <a:r>
              <a:rPr kumimoji="0" sz="513" b="1" i="0" u="none" strike="noStrike" kern="1200" cap="none" spc="-6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Car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631036" y="3613835"/>
            <a:ext cx="65159" cy="144979"/>
          </a:xfrm>
          <a:custGeom>
            <a:avLst/>
            <a:gdLst/>
            <a:ahLst/>
            <a:cxnLst/>
            <a:rect l="l" t="t" r="r" b="b"/>
            <a:pathLst>
              <a:path w="76200" h="169545">
                <a:moveTo>
                  <a:pt x="76200" y="131063"/>
                </a:moveTo>
                <a:lnTo>
                  <a:pt x="73032" y="116109"/>
                </a:lnTo>
                <a:lnTo>
                  <a:pt x="64579" y="104012"/>
                </a:lnTo>
                <a:lnTo>
                  <a:pt x="52411" y="95916"/>
                </a:lnTo>
                <a:lnTo>
                  <a:pt x="38100" y="92963"/>
                </a:lnTo>
                <a:lnTo>
                  <a:pt x="23145" y="95916"/>
                </a:lnTo>
                <a:lnTo>
                  <a:pt x="11048" y="104013"/>
                </a:lnTo>
                <a:lnTo>
                  <a:pt x="2952" y="116109"/>
                </a:lnTo>
                <a:lnTo>
                  <a:pt x="0" y="131063"/>
                </a:lnTo>
                <a:lnTo>
                  <a:pt x="2952" y="145375"/>
                </a:lnTo>
                <a:lnTo>
                  <a:pt x="11048" y="157543"/>
                </a:lnTo>
                <a:lnTo>
                  <a:pt x="23145" y="165996"/>
                </a:lnTo>
                <a:lnTo>
                  <a:pt x="30481" y="167550"/>
                </a:lnTo>
                <a:lnTo>
                  <a:pt x="30481" y="131063"/>
                </a:lnTo>
                <a:lnTo>
                  <a:pt x="44195" y="131063"/>
                </a:lnTo>
                <a:lnTo>
                  <a:pt x="44195" y="167814"/>
                </a:lnTo>
                <a:lnTo>
                  <a:pt x="52411" y="165996"/>
                </a:lnTo>
                <a:lnTo>
                  <a:pt x="64579" y="157543"/>
                </a:lnTo>
                <a:lnTo>
                  <a:pt x="73032" y="145375"/>
                </a:lnTo>
                <a:lnTo>
                  <a:pt x="76200" y="131063"/>
                </a:lnTo>
                <a:close/>
              </a:path>
              <a:path w="76200" h="169545">
                <a:moveTo>
                  <a:pt x="44195" y="94221"/>
                </a:moveTo>
                <a:lnTo>
                  <a:pt x="44195" y="0"/>
                </a:lnTo>
                <a:lnTo>
                  <a:pt x="30481" y="0"/>
                </a:lnTo>
                <a:lnTo>
                  <a:pt x="30481" y="94468"/>
                </a:lnTo>
                <a:lnTo>
                  <a:pt x="38100" y="92963"/>
                </a:lnTo>
                <a:lnTo>
                  <a:pt x="44195" y="94221"/>
                </a:lnTo>
                <a:close/>
              </a:path>
              <a:path w="76200" h="169545">
                <a:moveTo>
                  <a:pt x="44195" y="167814"/>
                </a:moveTo>
                <a:lnTo>
                  <a:pt x="44195" y="131063"/>
                </a:lnTo>
                <a:lnTo>
                  <a:pt x="30481" y="131063"/>
                </a:lnTo>
                <a:lnTo>
                  <a:pt x="30481" y="167550"/>
                </a:lnTo>
                <a:lnTo>
                  <a:pt x="38100" y="169163"/>
                </a:lnTo>
                <a:lnTo>
                  <a:pt x="44195" y="16781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523790" y="3492639"/>
            <a:ext cx="65159" cy="294845"/>
          </a:xfrm>
          <a:custGeom>
            <a:avLst/>
            <a:gdLst/>
            <a:ahLst/>
            <a:cxnLst/>
            <a:rect l="l" t="t" r="r" b="b"/>
            <a:pathLst>
              <a:path w="76200" h="344804">
                <a:moveTo>
                  <a:pt x="76200" y="38100"/>
                </a:moveTo>
                <a:lnTo>
                  <a:pt x="73247" y="23788"/>
                </a:lnTo>
                <a:lnTo>
                  <a:pt x="65150" y="11620"/>
                </a:lnTo>
                <a:lnTo>
                  <a:pt x="53054" y="3167"/>
                </a:lnTo>
                <a:lnTo>
                  <a:pt x="38100" y="0"/>
                </a:lnTo>
                <a:lnTo>
                  <a:pt x="23145" y="3167"/>
                </a:lnTo>
                <a:lnTo>
                  <a:pt x="11049" y="11620"/>
                </a:lnTo>
                <a:lnTo>
                  <a:pt x="2952" y="23788"/>
                </a:lnTo>
                <a:lnTo>
                  <a:pt x="0" y="38100"/>
                </a:lnTo>
                <a:lnTo>
                  <a:pt x="2952" y="53054"/>
                </a:lnTo>
                <a:lnTo>
                  <a:pt x="11049" y="65150"/>
                </a:lnTo>
                <a:lnTo>
                  <a:pt x="23145" y="73247"/>
                </a:lnTo>
                <a:lnTo>
                  <a:pt x="32002" y="74996"/>
                </a:lnTo>
                <a:lnTo>
                  <a:pt x="32002" y="38100"/>
                </a:lnTo>
                <a:lnTo>
                  <a:pt x="44194" y="38100"/>
                </a:lnTo>
                <a:lnTo>
                  <a:pt x="44194" y="74996"/>
                </a:lnTo>
                <a:lnTo>
                  <a:pt x="53054" y="73247"/>
                </a:lnTo>
                <a:lnTo>
                  <a:pt x="65150" y="65150"/>
                </a:lnTo>
                <a:lnTo>
                  <a:pt x="73247" y="53054"/>
                </a:lnTo>
                <a:lnTo>
                  <a:pt x="76200" y="38100"/>
                </a:lnTo>
                <a:close/>
              </a:path>
              <a:path w="76200" h="344804">
                <a:moveTo>
                  <a:pt x="44194" y="74996"/>
                </a:moveTo>
                <a:lnTo>
                  <a:pt x="44194" y="38100"/>
                </a:lnTo>
                <a:lnTo>
                  <a:pt x="32002" y="38100"/>
                </a:lnTo>
                <a:lnTo>
                  <a:pt x="32002" y="74996"/>
                </a:lnTo>
                <a:lnTo>
                  <a:pt x="38100" y="76200"/>
                </a:lnTo>
                <a:lnTo>
                  <a:pt x="44194" y="74996"/>
                </a:lnTo>
                <a:close/>
              </a:path>
              <a:path w="76200" h="344804">
                <a:moveTo>
                  <a:pt x="44194" y="344424"/>
                </a:moveTo>
                <a:lnTo>
                  <a:pt x="44194" y="74996"/>
                </a:lnTo>
                <a:lnTo>
                  <a:pt x="38100" y="76200"/>
                </a:lnTo>
                <a:lnTo>
                  <a:pt x="32002" y="74996"/>
                </a:lnTo>
                <a:lnTo>
                  <a:pt x="32002" y="344424"/>
                </a:lnTo>
                <a:lnTo>
                  <a:pt x="44194" y="34442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939962" y="3792371"/>
            <a:ext cx="493907" cy="13553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938660" y="3791069"/>
            <a:ext cx="496838" cy="138463"/>
          </a:xfrm>
          <a:custGeom>
            <a:avLst/>
            <a:gdLst/>
            <a:ahLst/>
            <a:cxnLst/>
            <a:rect l="l" t="t" r="r" b="b"/>
            <a:pathLst>
              <a:path w="581025" h="161925">
                <a:moveTo>
                  <a:pt x="580643" y="161544"/>
                </a:moveTo>
                <a:lnTo>
                  <a:pt x="580643" y="0"/>
                </a:lnTo>
                <a:lnTo>
                  <a:pt x="0" y="0"/>
                </a:lnTo>
                <a:lnTo>
                  <a:pt x="0" y="161544"/>
                </a:lnTo>
                <a:lnTo>
                  <a:pt x="1522" y="161544"/>
                </a:lnTo>
                <a:lnTo>
                  <a:pt x="1522" y="3048"/>
                </a:lnTo>
                <a:lnTo>
                  <a:pt x="3046" y="1524"/>
                </a:lnTo>
                <a:lnTo>
                  <a:pt x="3046" y="3048"/>
                </a:lnTo>
                <a:lnTo>
                  <a:pt x="577595" y="3048"/>
                </a:lnTo>
                <a:lnTo>
                  <a:pt x="577595" y="1524"/>
                </a:lnTo>
                <a:lnTo>
                  <a:pt x="579119" y="3048"/>
                </a:lnTo>
                <a:lnTo>
                  <a:pt x="579119" y="161544"/>
                </a:lnTo>
                <a:lnTo>
                  <a:pt x="580643" y="161544"/>
                </a:lnTo>
                <a:close/>
              </a:path>
              <a:path w="581025" h="161925">
                <a:moveTo>
                  <a:pt x="3046" y="3048"/>
                </a:moveTo>
                <a:lnTo>
                  <a:pt x="3046" y="1524"/>
                </a:lnTo>
                <a:lnTo>
                  <a:pt x="1522" y="3048"/>
                </a:lnTo>
                <a:lnTo>
                  <a:pt x="3046" y="3048"/>
                </a:lnTo>
                <a:close/>
              </a:path>
              <a:path w="581025" h="161925">
                <a:moveTo>
                  <a:pt x="3046" y="158496"/>
                </a:moveTo>
                <a:lnTo>
                  <a:pt x="3046" y="3048"/>
                </a:lnTo>
                <a:lnTo>
                  <a:pt x="1522" y="3048"/>
                </a:lnTo>
                <a:lnTo>
                  <a:pt x="1522" y="158496"/>
                </a:lnTo>
                <a:lnTo>
                  <a:pt x="3046" y="158496"/>
                </a:lnTo>
                <a:close/>
              </a:path>
              <a:path w="581025" h="161925">
                <a:moveTo>
                  <a:pt x="579119" y="158496"/>
                </a:moveTo>
                <a:lnTo>
                  <a:pt x="1522" y="158496"/>
                </a:lnTo>
                <a:lnTo>
                  <a:pt x="3046" y="160020"/>
                </a:lnTo>
                <a:lnTo>
                  <a:pt x="3046" y="161544"/>
                </a:lnTo>
                <a:lnTo>
                  <a:pt x="577595" y="161544"/>
                </a:lnTo>
                <a:lnTo>
                  <a:pt x="577595" y="160020"/>
                </a:lnTo>
                <a:lnTo>
                  <a:pt x="579119" y="158496"/>
                </a:lnTo>
                <a:close/>
              </a:path>
              <a:path w="581025" h="161925">
                <a:moveTo>
                  <a:pt x="3046" y="161544"/>
                </a:moveTo>
                <a:lnTo>
                  <a:pt x="3046" y="160020"/>
                </a:lnTo>
                <a:lnTo>
                  <a:pt x="1522" y="158496"/>
                </a:lnTo>
                <a:lnTo>
                  <a:pt x="1522" y="161544"/>
                </a:lnTo>
                <a:lnTo>
                  <a:pt x="3046" y="161544"/>
                </a:lnTo>
                <a:close/>
              </a:path>
              <a:path w="581025" h="161925">
                <a:moveTo>
                  <a:pt x="579119" y="3048"/>
                </a:moveTo>
                <a:lnTo>
                  <a:pt x="577595" y="1524"/>
                </a:lnTo>
                <a:lnTo>
                  <a:pt x="577595" y="3048"/>
                </a:lnTo>
                <a:lnTo>
                  <a:pt x="579119" y="3048"/>
                </a:lnTo>
                <a:close/>
              </a:path>
              <a:path w="581025" h="161925">
                <a:moveTo>
                  <a:pt x="579119" y="158496"/>
                </a:moveTo>
                <a:lnTo>
                  <a:pt x="579119" y="3048"/>
                </a:lnTo>
                <a:lnTo>
                  <a:pt x="577595" y="3048"/>
                </a:lnTo>
                <a:lnTo>
                  <a:pt x="577595" y="158496"/>
                </a:lnTo>
                <a:lnTo>
                  <a:pt x="579119" y="158496"/>
                </a:lnTo>
                <a:close/>
              </a:path>
              <a:path w="581025" h="161925">
                <a:moveTo>
                  <a:pt x="579119" y="161544"/>
                </a:moveTo>
                <a:lnTo>
                  <a:pt x="579119" y="158496"/>
                </a:lnTo>
                <a:lnTo>
                  <a:pt x="577595" y="160020"/>
                </a:lnTo>
                <a:lnTo>
                  <a:pt x="577595" y="161544"/>
                </a:lnTo>
                <a:lnTo>
                  <a:pt x="579119" y="161544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3987850" y="3807575"/>
            <a:ext cx="396927" cy="89898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13" b="1" i="0" u="none" strike="noStrike" kern="1200" cap="none" spc="-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Electric</a:t>
            </a:r>
            <a:r>
              <a:rPr kumimoji="0" sz="513" b="1" i="0" u="none" strike="noStrike" kern="1200" cap="none" spc="-64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13" b="1" i="0" u="none" strike="noStrike" kern="1200" cap="none" spc="-9" normalizeH="0" baseline="0" noProof="0" dirty="0">
                <a:ln>
                  <a:noFill/>
                </a:ln>
                <a:solidFill>
                  <a:srgbClr val="000065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Bus</a:t>
            </a:r>
            <a:endParaRPr kumimoji="0" sz="51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199295" y="3428784"/>
            <a:ext cx="0" cy="358375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0"/>
                </a:moveTo>
                <a:lnTo>
                  <a:pt x="0" y="419100"/>
                </a:lnTo>
              </a:path>
            </a:pathLst>
          </a:custGeom>
          <a:ln w="12193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765338" y="4208087"/>
            <a:ext cx="65159" cy="220455"/>
          </a:xfrm>
          <a:custGeom>
            <a:avLst/>
            <a:gdLst/>
            <a:ahLst/>
            <a:cxnLst/>
            <a:rect l="l" t="t" r="r" b="b"/>
            <a:pathLst>
              <a:path w="76200" h="257810">
                <a:moveTo>
                  <a:pt x="37246" y="181709"/>
                </a:moveTo>
                <a:lnTo>
                  <a:pt x="28074" y="182308"/>
                </a:lnTo>
                <a:lnTo>
                  <a:pt x="15049" y="188975"/>
                </a:lnTo>
                <a:lnTo>
                  <a:pt x="5167" y="200215"/>
                </a:lnTo>
                <a:lnTo>
                  <a:pt x="0" y="214884"/>
                </a:lnTo>
                <a:lnTo>
                  <a:pt x="713" y="229481"/>
                </a:lnTo>
                <a:lnTo>
                  <a:pt x="6857" y="242506"/>
                </a:lnTo>
                <a:lnTo>
                  <a:pt x="17573" y="252388"/>
                </a:lnTo>
                <a:lnTo>
                  <a:pt x="32004" y="257555"/>
                </a:lnTo>
                <a:lnTo>
                  <a:pt x="32004" y="219455"/>
                </a:lnTo>
                <a:lnTo>
                  <a:pt x="37246" y="181709"/>
                </a:lnTo>
                <a:close/>
              </a:path>
              <a:path w="76200" h="257810">
                <a:moveTo>
                  <a:pt x="49609" y="183852"/>
                </a:moveTo>
                <a:lnTo>
                  <a:pt x="42670" y="181355"/>
                </a:lnTo>
                <a:lnTo>
                  <a:pt x="37246" y="181709"/>
                </a:lnTo>
                <a:lnTo>
                  <a:pt x="32004" y="219455"/>
                </a:lnTo>
                <a:lnTo>
                  <a:pt x="44194" y="220979"/>
                </a:lnTo>
                <a:lnTo>
                  <a:pt x="49609" y="183852"/>
                </a:lnTo>
                <a:close/>
              </a:path>
              <a:path w="76200" h="257810">
                <a:moveTo>
                  <a:pt x="74674" y="225551"/>
                </a:moveTo>
                <a:lnTo>
                  <a:pt x="73960" y="210073"/>
                </a:lnTo>
                <a:lnTo>
                  <a:pt x="67817" y="196595"/>
                </a:lnTo>
                <a:lnTo>
                  <a:pt x="57101" y="186547"/>
                </a:lnTo>
                <a:lnTo>
                  <a:pt x="49609" y="183852"/>
                </a:lnTo>
                <a:lnTo>
                  <a:pt x="44194" y="220979"/>
                </a:lnTo>
                <a:lnTo>
                  <a:pt x="32004" y="219455"/>
                </a:lnTo>
                <a:lnTo>
                  <a:pt x="32004" y="257555"/>
                </a:lnTo>
                <a:lnTo>
                  <a:pt x="47243" y="256627"/>
                </a:lnTo>
                <a:lnTo>
                  <a:pt x="60196" y="250126"/>
                </a:lnTo>
                <a:lnTo>
                  <a:pt x="69721" y="239339"/>
                </a:lnTo>
                <a:lnTo>
                  <a:pt x="74674" y="225551"/>
                </a:lnTo>
                <a:close/>
              </a:path>
              <a:path w="76200" h="257810">
                <a:moveTo>
                  <a:pt x="76200" y="1524"/>
                </a:moveTo>
                <a:lnTo>
                  <a:pt x="62482" y="0"/>
                </a:lnTo>
                <a:lnTo>
                  <a:pt x="37246" y="181709"/>
                </a:lnTo>
                <a:lnTo>
                  <a:pt x="42670" y="181355"/>
                </a:lnTo>
                <a:lnTo>
                  <a:pt x="49609" y="183852"/>
                </a:lnTo>
                <a:lnTo>
                  <a:pt x="76200" y="152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5989870" y="4291491"/>
            <a:ext cx="65159" cy="146065"/>
          </a:xfrm>
          <a:custGeom>
            <a:avLst/>
            <a:gdLst/>
            <a:ahLst/>
            <a:cxnLst/>
            <a:rect l="l" t="t" r="r" b="b"/>
            <a:pathLst>
              <a:path w="76200" h="170814">
                <a:moveTo>
                  <a:pt x="76200" y="132587"/>
                </a:moveTo>
                <a:lnTo>
                  <a:pt x="73247" y="118276"/>
                </a:lnTo>
                <a:lnTo>
                  <a:pt x="65150" y="106108"/>
                </a:lnTo>
                <a:lnTo>
                  <a:pt x="53054" y="97655"/>
                </a:lnTo>
                <a:lnTo>
                  <a:pt x="38100" y="94487"/>
                </a:lnTo>
                <a:lnTo>
                  <a:pt x="23145" y="97655"/>
                </a:lnTo>
                <a:lnTo>
                  <a:pt x="11048" y="106108"/>
                </a:lnTo>
                <a:lnTo>
                  <a:pt x="2952" y="118276"/>
                </a:lnTo>
                <a:lnTo>
                  <a:pt x="0" y="132587"/>
                </a:lnTo>
                <a:lnTo>
                  <a:pt x="2952" y="147542"/>
                </a:lnTo>
                <a:lnTo>
                  <a:pt x="11048" y="159638"/>
                </a:lnTo>
                <a:lnTo>
                  <a:pt x="23145" y="167735"/>
                </a:lnTo>
                <a:lnTo>
                  <a:pt x="32002" y="169484"/>
                </a:lnTo>
                <a:lnTo>
                  <a:pt x="32002" y="132587"/>
                </a:lnTo>
                <a:lnTo>
                  <a:pt x="44194" y="132587"/>
                </a:lnTo>
                <a:lnTo>
                  <a:pt x="44194" y="169484"/>
                </a:lnTo>
                <a:lnTo>
                  <a:pt x="53054" y="167735"/>
                </a:lnTo>
                <a:lnTo>
                  <a:pt x="65150" y="159639"/>
                </a:lnTo>
                <a:lnTo>
                  <a:pt x="73247" y="147542"/>
                </a:lnTo>
                <a:lnTo>
                  <a:pt x="76200" y="132587"/>
                </a:lnTo>
                <a:close/>
              </a:path>
              <a:path w="76200" h="170814">
                <a:moveTo>
                  <a:pt x="44194" y="95778"/>
                </a:moveTo>
                <a:lnTo>
                  <a:pt x="44194" y="0"/>
                </a:lnTo>
                <a:lnTo>
                  <a:pt x="32002" y="0"/>
                </a:lnTo>
                <a:lnTo>
                  <a:pt x="32002" y="95779"/>
                </a:lnTo>
                <a:lnTo>
                  <a:pt x="38100" y="94487"/>
                </a:lnTo>
                <a:lnTo>
                  <a:pt x="44194" y="95778"/>
                </a:lnTo>
                <a:close/>
              </a:path>
              <a:path w="76200" h="170814">
                <a:moveTo>
                  <a:pt x="44194" y="169484"/>
                </a:moveTo>
                <a:lnTo>
                  <a:pt x="44194" y="132587"/>
                </a:lnTo>
                <a:lnTo>
                  <a:pt x="32002" y="132587"/>
                </a:lnTo>
                <a:lnTo>
                  <a:pt x="32002" y="169484"/>
                </a:lnTo>
                <a:lnTo>
                  <a:pt x="38100" y="170687"/>
                </a:lnTo>
                <a:lnTo>
                  <a:pt x="44194" y="169484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5748435" y="3897929"/>
            <a:ext cx="215569" cy="82535"/>
          </a:xfrm>
          <a:custGeom>
            <a:avLst/>
            <a:gdLst/>
            <a:ahLst/>
            <a:cxnLst/>
            <a:rect l="l" t="t" r="r" b="b"/>
            <a:pathLst>
              <a:path w="252095" h="96520">
                <a:moveTo>
                  <a:pt x="72422" y="43146"/>
                </a:moveTo>
                <a:lnTo>
                  <a:pt x="68794" y="35480"/>
                </a:lnTo>
                <a:lnTo>
                  <a:pt x="57935" y="25908"/>
                </a:lnTo>
                <a:lnTo>
                  <a:pt x="44219" y="20907"/>
                </a:lnTo>
                <a:lnTo>
                  <a:pt x="29360" y="21336"/>
                </a:lnTo>
                <a:lnTo>
                  <a:pt x="15192" y="27622"/>
                </a:lnTo>
                <a:lnTo>
                  <a:pt x="5167" y="38480"/>
                </a:lnTo>
                <a:lnTo>
                  <a:pt x="0" y="52196"/>
                </a:lnTo>
                <a:lnTo>
                  <a:pt x="404" y="67055"/>
                </a:lnTo>
                <a:lnTo>
                  <a:pt x="7358" y="81224"/>
                </a:lnTo>
                <a:lnTo>
                  <a:pt x="18311" y="91249"/>
                </a:lnTo>
                <a:lnTo>
                  <a:pt x="32123" y="96416"/>
                </a:lnTo>
                <a:lnTo>
                  <a:pt x="36980" y="96290"/>
                </a:lnTo>
                <a:lnTo>
                  <a:pt x="36980" y="51815"/>
                </a:lnTo>
                <a:lnTo>
                  <a:pt x="72422" y="43146"/>
                </a:lnTo>
                <a:close/>
              </a:path>
              <a:path w="252095" h="96520">
                <a:moveTo>
                  <a:pt x="75264" y="55389"/>
                </a:moveTo>
                <a:lnTo>
                  <a:pt x="75082" y="48767"/>
                </a:lnTo>
                <a:lnTo>
                  <a:pt x="72422" y="43146"/>
                </a:lnTo>
                <a:lnTo>
                  <a:pt x="36980" y="51815"/>
                </a:lnTo>
                <a:lnTo>
                  <a:pt x="40028" y="64008"/>
                </a:lnTo>
                <a:lnTo>
                  <a:pt x="75264" y="55389"/>
                </a:lnTo>
                <a:close/>
              </a:path>
              <a:path w="252095" h="96520">
                <a:moveTo>
                  <a:pt x="75509" y="64293"/>
                </a:moveTo>
                <a:lnTo>
                  <a:pt x="75264" y="55389"/>
                </a:lnTo>
                <a:lnTo>
                  <a:pt x="40028" y="64008"/>
                </a:lnTo>
                <a:lnTo>
                  <a:pt x="36980" y="51815"/>
                </a:lnTo>
                <a:lnTo>
                  <a:pt x="36980" y="96290"/>
                </a:lnTo>
                <a:lnTo>
                  <a:pt x="47648" y="96012"/>
                </a:lnTo>
                <a:lnTo>
                  <a:pt x="60936" y="89058"/>
                </a:lnTo>
                <a:lnTo>
                  <a:pt x="70508" y="78104"/>
                </a:lnTo>
                <a:lnTo>
                  <a:pt x="75509" y="64293"/>
                </a:lnTo>
                <a:close/>
              </a:path>
              <a:path w="252095" h="96520">
                <a:moveTo>
                  <a:pt x="251864" y="12191"/>
                </a:moveTo>
                <a:lnTo>
                  <a:pt x="248816" y="0"/>
                </a:lnTo>
                <a:lnTo>
                  <a:pt x="72422" y="43146"/>
                </a:lnTo>
                <a:lnTo>
                  <a:pt x="75082" y="48767"/>
                </a:lnTo>
                <a:lnTo>
                  <a:pt x="75264" y="55389"/>
                </a:lnTo>
                <a:lnTo>
                  <a:pt x="251864" y="12191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1371388" y="4629015"/>
            <a:ext cx="2443468" cy="152581"/>
          </a:xfrm>
          <a:custGeom>
            <a:avLst/>
            <a:gdLst/>
            <a:ahLst/>
            <a:cxnLst/>
            <a:rect l="l" t="t" r="r" b="b"/>
            <a:pathLst>
              <a:path w="2857500" h="178435">
                <a:moveTo>
                  <a:pt x="2857501" y="178308"/>
                </a:moveTo>
                <a:lnTo>
                  <a:pt x="2404872" y="0"/>
                </a:lnTo>
                <a:lnTo>
                  <a:pt x="0" y="0"/>
                </a:lnTo>
                <a:lnTo>
                  <a:pt x="454151" y="178308"/>
                </a:lnTo>
                <a:lnTo>
                  <a:pt x="2857501" y="178308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1350537" y="4625105"/>
            <a:ext cx="2486908" cy="160726"/>
          </a:xfrm>
          <a:custGeom>
            <a:avLst/>
            <a:gdLst/>
            <a:ahLst/>
            <a:cxnLst/>
            <a:rect l="l" t="t" r="r" b="b"/>
            <a:pathLst>
              <a:path w="2908300" h="187960">
                <a:moveTo>
                  <a:pt x="25907" y="0"/>
                </a:moveTo>
                <a:lnTo>
                  <a:pt x="0" y="0"/>
                </a:lnTo>
                <a:lnTo>
                  <a:pt x="24384" y="9582"/>
                </a:lnTo>
                <a:lnTo>
                  <a:pt x="24384" y="9144"/>
                </a:lnTo>
                <a:lnTo>
                  <a:pt x="25907" y="0"/>
                </a:lnTo>
                <a:close/>
              </a:path>
              <a:path w="2908300" h="187960">
                <a:moveTo>
                  <a:pt x="49197" y="9144"/>
                </a:moveTo>
                <a:lnTo>
                  <a:pt x="25907" y="0"/>
                </a:lnTo>
                <a:lnTo>
                  <a:pt x="24384" y="9144"/>
                </a:lnTo>
                <a:lnTo>
                  <a:pt x="49197" y="9144"/>
                </a:lnTo>
                <a:close/>
              </a:path>
              <a:path w="2908300" h="187960">
                <a:moveTo>
                  <a:pt x="480059" y="178308"/>
                </a:moveTo>
                <a:lnTo>
                  <a:pt x="49197" y="9144"/>
                </a:lnTo>
                <a:lnTo>
                  <a:pt x="24384" y="9144"/>
                </a:lnTo>
                <a:lnTo>
                  <a:pt x="24384" y="9582"/>
                </a:lnTo>
                <a:lnTo>
                  <a:pt x="477011" y="187451"/>
                </a:lnTo>
                <a:lnTo>
                  <a:pt x="478535" y="187451"/>
                </a:lnTo>
                <a:lnTo>
                  <a:pt x="478535" y="178308"/>
                </a:lnTo>
                <a:lnTo>
                  <a:pt x="480059" y="178308"/>
                </a:lnTo>
                <a:close/>
              </a:path>
              <a:path w="2908300" h="187960">
                <a:moveTo>
                  <a:pt x="2907791" y="187451"/>
                </a:moveTo>
                <a:lnTo>
                  <a:pt x="2429255" y="0"/>
                </a:lnTo>
                <a:lnTo>
                  <a:pt x="25907" y="0"/>
                </a:lnTo>
                <a:lnTo>
                  <a:pt x="49197" y="9144"/>
                </a:lnTo>
                <a:lnTo>
                  <a:pt x="2429255" y="9144"/>
                </a:lnTo>
                <a:lnTo>
                  <a:pt x="2429255" y="9743"/>
                </a:lnTo>
                <a:lnTo>
                  <a:pt x="2857149" y="178308"/>
                </a:lnTo>
                <a:lnTo>
                  <a:pt x="2881885" y="178308"/>
                </a:lnTo>
                <a:lnTo>
                  <a:pt x="2881885" y="187451"/>
                </a:lnTo>
                <a:lnTo>
                  <a:pt x="2907791" y="187451"/>
                </a:lnTo>
                <a:close/>
              </a:path>
              <a:path w="2908300" h="187960">
                <a:moveTo>
                  <a:pt x="2880361" y="187451"/>
                </a:moveTo>
                <a:lnTo>
                  <a:pt x="2857149" y="178308"/>
                </a:lnTo>
                <a:lnTo>
                  <a:pt x="478535" y="178308"/>
                </a:lnTo>
                <a:lnTo>
                  <a:pt x="478535" y="187451"/>
                </a:lnTo>
                <a:lnTo>
                  <a:pt x="2880361" y="187451"/>
                </a:lnTo>
                <a:close/>
              </a:path>
              <a:path w="2908300" h="187960">
                <a:moveTo>
                  <a:pt x="2429255" y="9743"/>
                </a:moveTo>
                <a:lnTo>
                  <a:pt x="2429255" y="9144"/>
                </a:lnTo>
                <a:lnTo>
                  <a:pt x="2427733" y="9144"/>
                </a:lnTo>
                <a:lnTo>
                  <a:pt x="2429255" y="9743"/>
                </a:lnTo>
                <a:close/>
              </a:path>
              <a:path w="2908300" h="187960">
                <a:moveTo>
                  <a:pt x="2881885" y="178308"/>
                </a:moveTo>
                <a:lnTo>
                  <a:pt x="2857149" y="178308"/>
                </a:lnTo>
                <a:lnTo>
                  <a:pt x="2880361" y="187451"/>
                </a:lnTo>
                <a:lnTo>
                  <a:pt x="2881885" y="178308"/>
                </a:lnTo>
                <a:close/>
              </a:path>
              <a:path w="2908300" h="187960">
                <a:moveTo>
                  <a:pt x="2881885" y="187451"/>
                </a:moveTo>
                <a:lnTo>
                  <a:pt x="2881885" y="178308"/>
                </a:lnTo>
                <a:lnTo>
                  <a:pt x="2880361" y="187451"/>
                </a:lnTo>
                <a:lnTo>
                  <a:pt x="2881885" y="1874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104236" y="4840132"/>
            <a:ext cx="1957490" cy="1449247"/>
          </a:xfrm>
          <a:custGeom>
            <a:avLst/>
            <a:gdLst/>
            <a:ahLst/>
            <a:cxnLst/>
            <a:rect l="l" t="t" r="r" b="b"/>
            <a:pathLst>
              <a:path w="2289175" h="1694815">
                <a:moveTo>
                  <a:pt x="0" y="0"/>
                </a:moveTo>
                <a:lnTo>
                  <a:pt x="0" y="1694688"/>
                </a:lnTo>
                <a:lnTo>
                  <a:pt x="2289048" y="1694688"/>
                </a:lnTo>
                <a:lnTo>
                  <a:pt x="2289047" y="0"/>
                </a:lnTo>
                <a:lnTo>
                  <a:pt x="0" y="0"/>
                </a:lnTo>
                <a:close/>
              </a:path>
            </a:pathLst>
          </a:custGeom>
          <a:solidFill>
            <a:srgbClr val="CCFF9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093811" y="4828402"/>
            <a:ext cx="1978666" cy="1472597"/>
          </a:xfrm>
          <a:custGeom>
            <a:avLst/>
            <a:gdLst/>
            <a:ahLst/>
            <a:cxnLst/>
            <a:rect l="l" t="t" r="r" b="b"/>
            <a:pathLst>
              <a:path w="2313940" h="1722120">
                <a:moveTo>
                  <a:pt x="2313432" y="1716024"/>
                </a:moveTo>
                <a:lnTo>
                  <a:pt x="2313431" y="6095"/>
                </a:lnTo>
                <a:lnTo>
                  <a:pt x="2308861" y="0"/>
                </a:lnTo>
                <a:lnTo>
                  <a:pt x="4571" y="0"/>
                </a:lnTo>
                <a:lnTo>
                  <a:pt x="0" y="6095"/>
                </a:lnTo>
                <a:lnTo>
                  <a:pt x="0" y="1716024"/>
                </a:lnTo>
                <a:lnTo>
                  <a:pt x="4571" y="1722120"/>
                </a:lnTo>
                <a:lnTo>
                  <a:pt x="12191" y="1722120"/>
                </a:lnTo>
                <a:lnTo>
                  <a:pt x="12191" y="25907"/>
                </a:lnTo>
                <a:lnTo>
                  <a:pt x="24384" y="13715"/>
                </a:lnTo>
                <a:lnTo>
                  <a:pt x="24384" y="25907"/>
                </a:lnTo>
                <a:lnTo>
                  <a:pt x="2289049" y="25907"/>
                </a:lnTo>
                <a:lnTo>
                  <a:pt x="2289049" y="13715"/>
                </a:lnTo>
                <a:lnTo>
                  <a:pt x="2301239" y="25907"/>
                </a:lnTo>
                <a:lnTo>
                  <a:pt x="2301240" y="1722120"/>
                </a:lnTo>
                <a:lnTo>
                  <a:pt x="2308861" y="1722120"/>
                </a:lnTo>
                <a:lnTo>
                  <a:pt x="2313432" y="1716024"/>
                </a:lnTo>
                <a:close/>
              </a:path>
              <a:path w="2313940" h="1722120">
                <a:moveTo>
                  <a:pt x="24384" y="25907"/>
                </a:moveTo>
                <a:lnTo>
                  <a:pt x="24384" y="13715"/>
                </a:lnTo>
                <a:lnTo>
                  <a:pt x="12191" y="25907"/>
                </a:lnTo>
                <a:lnTo>
                  <a:pt x="24384" y="25907"/>
                </a:lnTo>
                <a:close/>
              </a:path>
              <a:path w="2313940" h="1722120">
                <a:moveTo>
                  <a:pt x="24384" y="1696211"/>
                </a:moveTo>
                <a:lnTo>
                  <a:pt x="24384" y="25907"/>
                </a:lnTo>
                <a:lnTo>
                  <a:pt x="12191" y="25907"/>
                </a:lnTo>
                <a:lnTo>
                  <a:pt x="12191" y="1696211"/>
                </a:lnTo>
                <a:lnTo>
                  <a:pt x="24384" y="1696211"/>
                </a:lnTo>
                <a:close/>
              </a:path>
              <a:path w="2313940" h="1722120">
                <a:moveTo>
                  <a:pt x="2301240" y="1696211"/>
                </a:moveTo>
                <a:lnTo>
                  <a:pt x="12191" y="1696211"/>
                </a:lnTo>
                <a:lnTo>
                  <a:pt x="24384" y="1708402"/>
                </a:lnTo>
                <a:lnTo>
                  <a:pt x="24384" y="1722120"/>
                </a:lnTo>
                <a:lnTo>
                  <a:pt x="2289049" y="1722120"/>
                </a:lnTo>
                <a:lnTo>
                  <a:pt x="2289049" y="1708402"/>
                </a:lnTo>
                <a:lnTo>
                  <a:pt x="2301240" y="1696211"/>
                </a:lnTo>
                <a:close/>
              </a:path>
              <a:path w="2313940" h="1722120">
                <a:moveTo>
                  <a:pt x="24384" y="1722120"/>
                </a:moveTo>
                <a:lnTo>
                  <a:pt x="24384" y="1708402"/>
                </a:lnTo>
                <a:lnTo>
                  <a:pt x="12191" y="1696211"/>
                </a:lnTo>
                <a:lnTo>
                  <a:pt x="12191" y="1722120"/>
                </a:lnTo>
                <a:lnTo>
                  <a:pt x="24384" y="1722120"/>
                </a:lnTo>
                <a:close/>
              </a:path>
              <a:path w="2313940" h="1722120">
                <a:moveTo>
                  <a:pt x="2301239" y="25907"/>
                </a:moveTo>
                <a:lnTo>
                  <a:pt x="2289049" y="13715"/>
                </a:lnTo>
                <a:lnTo>
                  <a:pt x="2289049" y="25907"/>
                </a:lnTo>
                <a:lnTo>
                  <a:pt x="2301239" y="25907"/>
                </a:lnTo>
                <a:close/>
              </a:path>
              <a:path w="2313940" h="1722120">
                <a:moveTo>
                  <a:pt x="2301240" y="1696211"/>
                </a:moveTo>
                <a:lnTo>
                  <a:pt x="2301239" y="25907"/>
                </a:lnTo>
                <a:lnTo>
                  <a:pt x="2289049" y="25907"/>
                </a:lnTo>
                <a:lnTo>
                  <a:pt x="2289049" y="1696211"/>
                </a:lnTo>
                <a:lnTo>
                  <a:pt x="2301240" y="1696211"/>
                </a:lnTo>
                <a:close/>
              </a:path>
              <a:path w="2313940" h="1722120">
                <a:moveTo>
                  <a:pt x="2301240" y="1722120"/>
                </a:moveTo>
                <a:lnTo>
                  <a:pt x="2301240" y="1696211"/>
                </a:lnTo>
                <a:lnTo>
                  <a:pt x="2289049" y="1708402"/>
                </a:lnTo>
                <a:lnTo>
                  <a:pt x="2289049" y="1722120"/>
                </a:lnTo>
                <a:lnTo>
                  <a:pt x="2301240" y="1722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1142030" y="4681141"/>
            <a:ext cx="2545117" cy="161334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934823" y="4626410"/>
            <a:ext cx="2506455" cy="294845"/>
          </a:xfrm>
          <a:custGeom>
            <a:avLst/>
            <a:gdLst/>
            <a:ahLst/>
            <a:cxnLst/>
            <a:rect l="l" t="t" r="r" b="b"/>
            <a:pathLst>
              <a:path w="2931160" h="344804">
                <a:moveTo>
                  <a:pt x="2930653" y="0"/>
                </a:moveTo>
                <a:lnTo>
                  <a:pt x="493775" y="0"/>
                </a:lnTo>
                <a:lnTo>
                  <a:pt x="0" y="344424"/>
                </a:lnTo>
                <a:lnTo>
                  <a:pt x="2436877" y="344424"/>
                </a:lnTo>
                <a:lnTo>
                  <a:pt x="2930653" y="0"/>
                </a:lnTo>
                <a:close/>
              </a:path>
            </a:pathLst>
          </a:custGeom>
          <a:solidFill>
            <a:srgbClr val="8EB4E2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921791" y="4622499"/>
            <a:ext cx="2532519" cy="302447"/>
          </a:xfrm>
          <a:custGeom>
            <a:avLst/>
            <a:gdLst/>
            <a:ahLst/>
            <a:cxnLst/>
            <a:rect l="l" t="t" r="r" b="b"/>
            <a:pathLst>
              <a:path w="2961640" h="353695">
                <a:moveTo>
                  <a:pt x="2961131" y="0"/>
                </a:moveTo>
                <a:lnTo>
                  <a:pt x="507493" y="0"/>
                </a:lnTo>
                <a:lnTo>
                  <a:pt x="0" y="353568"/>
                </a:lnTo>
                <a:lnTo>
                  <a:pt x="15240" y="353568"/>
                </a:lnTo>
                <a:lnTo>
                  <a:pt x="15240" y="344424"/>
                </a:lnTo>
                <a:lnTo>
                  <a:pt x="31397" y="344424"/>
                </a:lnTo>
                <a:lnTo>
                  <a:pt x="509016" y="11270"/>
                </a:lnTo>
                <a:lnTo>
                  <a:pt x="509016" y="9144"/>
                </a:lnTo>
                <a:lnTo>
                  <a:pt x="2931919" y="9144"/>
                </a:lnTo>
                <a:lnTo>
                  <a:pt x="2942843" y="1524"/>
                </a:lnTo>
                <a:lnTo>
                  <a:pt x="2945893" y="9144"/>
                </a:lnTo>
                <a:lnTo>
                  <a:pt x="2945893" y="10616"/>
                </a:lnTo>
                <a:lnTo>
                  <a:pt x="2961131" y="0"/>
                </a:lnTo>
                <a:close/>
              </a:path>
              <a:path w="2961640" h="353695">
                <a:moveTo>
                  <a:pt x="31397" y="344424"/>
                </a:moveTo>
                <a:lnTo>
                  <a:pt x="15240" y="344424"/>
                </a:lnTo>
                <a:lnTo>
                  <a:pt x="18287" y="353568"/>
                </a:lnTo>
                <a:lnTo>
                  <a:pt x="31397" y="344424"/>
                </a:lnTo>
                <a:close/>
              </a:path>
              <a:path w="2961640" h="353695">
                <a:moveTo>
                  <a:pt x="18287" y="353568"/>
                </a:moveTo>
                <a:lnTo>
                  <a:pt x="15240" y="344424"/>
                </a:lnTo>
                <a:lnTo>
                  <a:pt x="15240" y="353568"/>
                </a:lnTo>
                <a:lnTo>
                  <a:pt x="18287" y="353568"/>
                </a:lnTo>
                <a:close/>
              </a:path>
              <a:path w="2961640" h="353695">
                <a:moveTo>
                  <a:pt x="2451252" y="344424"/>
                </a:moveTo>
                <a:lnTo>
                  <a:pt x="31397" y="344424"/>
                </a:lnTo>
                <a:lnTo>
                  <a:pt x="18287" y="353568"/>
                </a:lnTo>
                <a:lnTo>
                  <a:pt x="2449067" y="353568"/>
                </a:lnTo>
                <a:lnTo>
                  <a:pt x="2449067" y="345948"/>
                </a:lnTo>
                <a:lnTo>
                  <a:pt x="2451252" y="344424"/>
                </a:lnTo>
                <a:close/>
              </a:path>
              <a:path w="2961640" h="353695">
                <a:moveTo>
                  <a:pt x="512065" y="9144"/>
                </a:moveTo>
                <a:lnTo>
                  <a:pt x="509016" y="9144"/>
                </a:lnTo>
                <a:lnTo>
                  <a:pt x="509016" y="11270"/>
                </a:lnTo>
                <a:lnTo>
                  <a:pt x="512065" y="9144"/>
                </a:lnTo>
                <a:close/>
              </a:path>
              <a:path w="2961640" h="353695">
                <a:moveTo>
                  <a:pt x="2452117" y="344424"/>
                </a:moveTo>
                <a:lnTo>
                  <a:pt x="2451252" y="344424"/>
                </a:lnTo>
                <a:lnTo>
                  <a:pt x="2449067" y="345948"/>
                </a:lnTo>
                <a:lnTo>
                  <a:pt x="2452117" y="344424"/>
                </a:lnTo>
                <a:close/>
              </a:path>
              <a:path w="2961640" h="353695">
                <a:moveTo>
                  <a:pt x="2452117" y="353568"/>
                </a:moveTo>
                <a:lnTo>
                  <a:pt x="2452117" y="344424"/>
                </a:lnTo>
                <a:lnTo>
                  <a:pt x="2449067" y="345948"/>
                </a:lnTo>
                <a:lnTo>
                  <a:pt x="2449067" y="353568"/>
                </a:lnTo>
                <a:lnTo>
                  <a:pt x="2452117" y="353568"/>
                </a:lnTo>
                <a:close/>
              </a:path>
              <a:path w="2961640" h="353695">
                <a:moveTo>
                  <a:pt x="2945893" y="10616"/>
                </a:moveTo>
                <a:lnTo>
                  <a:pt x="2945893" y="9144"/>
                </a:lnTo>
                <a:lnTo>
                  <a:pt x="2931919" y="9144"/>
                </a:lnTo>
                <a:lnTo>
                  <a:pt x="2451252" y="344424"/>
                </a:lnTo>
                <a:lnTo>
                  <a:pt x="2452117" y="344424"/>
                </a:lnTo>
                <a:lnTo>
                  <a:pt x="2452117" y="353568"/>
                </a:lnTo>
                <a:lnTo>
                  <a:pt x="2453640" y="353568"/>
                </a:lnTo>
                <a:lnTo>
                  <a:pt x="2945893" y="10616"/>
                </a:lnTo>
                <a:close/>
              </a:path>
              <a:path w="2961640" h="353695">
                <a:moveTo>
                  <a:pt x="2945893" y="9144"/>
                </a:moveTo>
                <a:lnTo>
                  <a:pt x="2942843" y="1524"/>
                </a:lnTo>
                <a:lnTo>
                  <a:pt x="2931919" y="9144"/>
                </a:lnTo>
                <a:lnTo>
                  <a:pt x="2945893" y="91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1630723" y="5752359"/>
            <a:ext cx="405289" cy="432657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630723" y="6162208"/>
            <a:ext cx="419733" cy="0"/>
          </a:xfrm>
          <a:custGeom>
            <a:avLst/>
            <a:gdLst/>
            <a:ahLst/>
            <a:cxnLst/>
            <a:rect l="l" t="t" r="r" b="b"/>
            <a:pathLst>
              <a:path w="490855">
                <a:moveTo>
                  <a:pt x="0" y="0"/>
                </a:moveTo>
                <a:lnTo>
                  <a:pt x="490727" y="0"/>
                </a:lnTo>
              </a:path>
            </a:pathLst>
          </a:custGeom>
          <a:ln w="350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648967" y="5773209"/>
            <a:ext cx="210138" cy="76019"/>
          </a:xfrm>
          <a:custGeom>
            <a:avLst/>
            <a:gdLst/>
            <a:ahLst/>
            <a:cxnLst/>
            <a:rect l="l" t="t" r="r" b="b"/>
            <a:pathLst>
              <a:path w="245744" h="88900">
                <a:moveTo>
                  <a:pt x="0" y="0"/>
                </a:moveTo>
                <a:lnTo>
                  <a:pt x="0" y="88392"/>
                </a:lnTo>
                <a:lnTo>
                  <a:pt x="245363" y="88392"/>
                </a:lnTo>
                <a:lnTo>
                  <a:pt x="245363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198065" y="5805787"/>
            <a:ext cx="415714" cy="29712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1398424" y="6171549"/>
            <a:ext cx="806888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Heat </a:t>
            </a:r>
            <a:r>
              <a:rPr kumimoji="0" sz="599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Pump </a:t>
            </a:r>
            <a:r>
              <a:rPr kumimoji="0" sz="599" b="0" i="0" u="none" strike="noStrike" kern="120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Water </a:t>
            </a:r>
            <a:r>
              <a:rPr kumimoji="0" sz="599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Heater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136485" y="6079022"/>
            <a:ext cx="487608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Air</a:t>
            </a:r>
            <a:r>
              <a:rPr kumimoji="0" sz="599" b="0" i="0" u="none" strike="noStrike" kern="1200" cap="none" spc="-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99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Conditioner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309223" y="5404408"/>
            <a:ext cx="225885" cy="243804"/>
          </a:xfrm>
          <a:custGeom>
            <a:avLst/>
            <a:gdLst/>
            <a:ahLst/>
            <a:cxnLst/>
            <a:rect l="l" t="t" r="r" b="b"/>
            <a:pathLst>
              <a:path w="264160" h="285114">
                <a:moveTo>
                  <a:pt x="263650" y="249936"/>
                </a:moveTo>
                <a:lnTo>
                  <a:pt x="263650" y="0"/>
                </a:lnTo>
                <a:lnTo>
                  <a:pt x="0" y="35052"/>
                </a:lnTo>
                <a:lnTo>
                  <a:pt x="0" y="284988"/>
                </a:lnTo>
                <a:lnTo>
                  <a:pt x="263650" y="249936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305313" y="5400500"/>
            <a:ext cx="233487" cy="251949"/>
          </a:xfrm>
          <a:custGeom>
            <a:avLst/>
            <a:gdLst/>
            <a:ahLst/>
            <a:cxnLst/>
            <a:rect l="l" t="t" r="r" b="b"/>
            <a:pathLst>
              <a:path w="273050" h="294639">
                <a:moveTo>
                  <a:pt x="272797" y="259079"/>
                </a:moveTo>
                <a:lnTo>
                  <a:pt x="272797" y="0"/>
                </a:lnTo>
                <a:lnTo>
                  <a:pt x="0" y="35051"/>
                </a:lnTo>
                <a:lnTo>
                  <a:pt x="0" y="294131"/>
                </a:lnTo>
                <a:lnTo>
                  <a:pt x="3048" y="293740"/>
                </a:lnTo>
                <a:lnTo>
                  <a:pt x="3048" y="283463"/>
                </a:lnTo>
                <a:lnTo>
                  <a:pt x="4573" y="283270"/>
                </a:lnTo>
                <a:lnTo>
                  <a:pt x="4573" y="44195"/>
                </a:lnTo>
                <a:lnTo>
                  <a:pt x="9144" y="39624"/>
                </a:lnTo>
                <a:lnTo>
                  <a:pt x="9144" y="43588"/>
                </a:lnTo>
                <a:lnTo>
                  <a:pt x="262129" y="9954"/>
                </a:lnTo>
                <a:lnTo>
                  <a:pt x="262129" y="4571"/>
                </a:lnTo>
                <a:lnTo>
                  <a:pt x="268224" y="9143"/>
                </a:lnTo>
                <a:lnTo>
                  <a:pt x="268224" y="259667"/>
                </a:lnTo>
                <a:lnTo>
                  <a:pt x="272797" y="259079"/>
                </a:lnTo>
                <a:close/>
              </a:path>
              <a:path w="273050" h="294639">
                <a:moveTo>
                  <a:pt x="266700" y="249936"/>
                </a:moveTo>
                <a:lnTo>
                  <a:pt x="3048" y="283463"/>
                </a:lnTo>
                <a:lnTo>
                  <a:pt x="9144" y="289559"/>
                </a:lnTo>
                <a:lnTo>
                  <a:pt x="9144" y="292957"/>
                </a:lnTo>
                <a:lnTo>
                  <a:pt x="262129" y="260450"/>
                </a:lnTo>
                <a:lnTo>
                  <a:pt x="262129" y="254507"/>
                </a:lnTo>
                <a:lnTo>
                  <a:pt x="266700" y="249936"/>
                </a:lnTo>
                <a:close/>
              </a:path>
              <a:path w="273050" h="294639">
                <a:moveTo>
                  <a:pt x="9144" y="292957"/>
                </a:moveTo>
                <a:lnTo>
                  <a:pt x="9144" y="289559"/>
                </a:lnTo>
                <a:lnTo>
                  <a:pt x="3048" y="283463"/>
                </a:lnTo>
                <a:lnTo>
                  <a:pt x="3048" y="293740"/>
                </a:lnTo>
                <a:lnTo>
                  <a:pt x="9144" y="292957"/>
                </a:lnTo>
                <a:close/>
              </a:path>
              <a:path w="273050" h="294639">
                <a:moveTo>
                  <a:pt x="9144" y="43588"/>
                </a:moveTo>
                <a:lnTo>
                  <a:pt x="9144" y="39624"/>
                </a:lnTo>
                <a:lnTo>
                  <a:pt x="4573" y="44195"/>
                </a:lnTo>
                <a:lnTo>
                  <a:pt x="9144" y="43588"/>
                </a:lnTo>
                <a:close/>
              </a:path>
              <a:path w="273050" h="294639">
                <a:moveTo>
                  <a:pt x="9144" y="282688"/>
                </a:moveTo>
                <a:lnTo>
                  <a:pt x="9144" y="43588"/>
                </a:lnTo>
                <a:lnTo>
                  <a:pt x="4573" y="44195"/>
                </a:lnTo>
                <a:lnTo>
                  <a:pt x="4573" y="283270"/>
                </a:lnTo>
                <a:lnTo>
                  <a:pt x="9144" y="282688"/>
                </a:lnTo>
                <a:close/>
              </a:path>
              <a:path w="273050" h="294639">
                <a:moveTo>
                  <a:pt x="268224" y="9143"/>
                </a:moveTo>
                <a:lnTo>
                  <a:pt x="262129" y="4571"/>
                </a:lnTo>
                <a:lnTo>
                  <a:pt x="262129" y="9954"/>
                </a:lnTo>
                <a:lnTo>
                  <a:pt x="268224" y="9143"/>
                </a:lnTo>
                <a:close/>
              </a:path>
              <a:path w="273050" h="294639">
                <a:moveTo>
                  <a:pt x="268224" y="259667"/>
                </a:moveTo>
                <a:lnTo>
                  <a:pt x="268224" y="9143"/>
                </a:lnTo>
                <a:lnTo>
                  <a:pt x="262129" y="9954"/>
                </a:lnTo>
                <a:lnTo>
                  <a:pt x="262129" y="250517"/>
                </a:lnTo>
                <a:lnTo>
                  <a:pt x="266700" y="249936"/>
                </a:lnTo>
                <a:lnTo>
                  <a:pt x="266700" y="259863"/>
                </a:lnTo>
                <a:lnTo>
                  <a:pt x="268224" y="259667"/>
                </a:lnTo>
                <a:close/>
              </a:path>
              <a:path w="273050" h="294639">
                <a:moveTo>
                  <a:pt x="266700" y="259863"/>
                </a:moveTo>
                <a:lnTo>
                  <a:pt x="266700" y="249936"/>
                </a:lnTo>
                <a:lnTo>
                  <a:pt x="262129" y="254507"/>
                </a:lnTo>
                <a:lnTo>
                  <a:pt x="262129" y="260450"/>
                </a:lnTo>
                <a:lnTo>
                  <a:pt x="266700" y="259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2602896" y="5270182"/>
            <a:ext cx="395299" cy="484892"/>
          </a:xfrm>
          <a:custGeom>
            <a:avLst/>
            <a:gdLst/>
            <a:ahLst/>
            <a:cxnLst/>
            <a:rect l="l" t="t" r="r" b="b"/>
            <a:pathLst>
              <a:path w="462280" h="567054">
                <a:moveTo>
                  <a:pt x="461773" y="283463"/>
                </a:moveTo>
                <a:lnTo>
                  <a:pt x="458045" y="232400"/>
                </a:lnTo>
                <a:lnTo>
                  <a:pt x="447306" y="184385"/>
                </a:lnTo>
                <a:lnTo>
                  <a:pt x="430220" y="140208"/>
                </a:lnTo>
                <a:lnTo>
                  <a:pt x="407452" y="100659"/>
                </a:lnTo>
                <a:lnTo>
                  <a:pt x="379667" y="66529"/>
                </a:lnTo>
                <a:lnTo>
                  <a:pt x="347529" y="38607"/>
                </a:lnTo>
                <a:lnTo>
                  <a:pt x="311703" y="17685"/>
                </a:lnTo>
                <a:lnTo>
                  <a:pt x="272854" y="4553"/>
                </a:lnTo>
                <a:lnTo>
                  <a:pt x="231647" y="0"/>
                </a:lnTo>
                <a:lnTo>
                  <a:pt x="189987" y="4553"/>
                </a:lnTo>
                <a:lnTo>
                  <a:pt x="150786" y="17685"/>
                </a:lnTo>
                <a:lnTo>
                  <a:pt x="114695" y="38607"/>
                </a:lnTo>
                <a:lnTo>
                  <a:pt x="82367" y="66529"/>
                </a:lnTo>
                <a:lnTo>
                  <a:pt x="54454" y="100659"/>
                </a:lnTo>
                <a:lnTo>
                  <a:pt x="31608" y="140208"/>
                </a:lnTo>
                <a:lnTo>
                  <a:pt x="14483" y="184385"/>
                </a:lnTo>
                <a:lnTo>
                  <a:pt x="3729" y="232400"/>
                </a:lnTo>
                <a:lnTo>
                  <a:pt x="0" y="283463"/>
                </a:lnTo>
                <a:lnTo>
                  <a:pt x="3729" y="334527"/>
                </a:lnTo>
                <a:lnTo>
                  <a:pt x="14483" y="382542"/>
                </a:lnTo>
                <a:lnTo>
                  <a:pt x="31608" y="426719"/>
                </a:lnTo>
                <a:lnTo>
                  <a:pt x="54454" y="466268"/>
                </a:lnTo>
                <a:lnTo>
                  <a:pt x="82367" y="500398"/>
                </a:lnTo>
                <a:lnTo>
                  <a:pt x="114695" y="528320"/>
                </a:lnTo>
                <a:lnTo>
                  <a:pt x="150786" y="549242"/>
                </a:lnTo>
                <a:lnTo>
                  <a:pt x="189987" y="562374"/>
                </a:lnTo>
                <a:lnTo>
                  <a:pt x="231647" y="566927"/>
                </a:lnTo>
                <a:lnTo>
                  <a:pt x="272854" y="562374"/>
                </a:lnTo>
                <a:lnTo>
                  <a:pt x="311703" y="549242"/>
                </a:lnTo>
                <a:lnTo>
                  <a:pt x="347529" y="528319"/>
                </a:lnTo>
                <a:lnTo>
                  <a:pt x="379667" y="500398"/>
                </a:lnTo>
                <a:lnTo>
                  <a:pt x="407452" y="466268"/>
                </a:lnTo>
                <a:lnTo>
                  <a:pt x="430220" y="426720"/>
                </a:lnTo>
                <a:lnTo>
                  <a:pt x="447306" y="382542"/>
                </a:lnTo>
                <a:lnTo>
                  <a:pt x="458045" y="334527"/>
                </a:lnTo>
                <a:lnTo>
                  <a:pt x="461773" y="28346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657630" y="5358798"/>
            <a:ext cx="273670" cy="32449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354447" y="5378346"/>
            <a:ext cx="1248884" cy="159097"/>
          </a:xfrm>
          <a:custGeom>
            <a:avLst/>
            <a:gdLst/>
            <a:ahLst/>
            <a:cxnLst/>
            <a:rect l="l" t="t" r="r" b="b"/>
            <a:pathLst>
              <a:path w="1460500" h="186054">
                <a:moveTo>
                  <a:pt x="12191" y="173736"/>
                </a:moveTo>
                <a:lnTo>
                  <a:pt x="12191" y="0"/>
                </a:lnTo>
                <a:lnTo>
                  <a:pt x="0" y="0"/>
                </a:lnTo>
                <a:lnTo>
                  <a:pt x="0" y="185927"/>
                </a:lnTo>
                <a:lnTo>
                  <a:pt x="6097" y="185927"/>
                </a:lnTo>
                <a:lnTo>
                  <a:pt x="6097" y="173736"/>
                </a:lnTo>
                <a:lnTo>
                  <a:pt x="12191" y="173736"/>
                </a:lnTo>
                <a:close/>
              </a:path>
              <a:path w="1460500" h="186054">
                <a:moveTo>
                  <a:pt x="1459992" y="185927"/>
                </a:moveTo>
                <a:lnTo>
                  <a:pt x="1459992" y="173736"/>
                </a:lnTo>
                <a:lnTo>
                  <a:pt x="6097" y="173736"/>
                </a:lnTo>
                <a:lnTo>
                  <a:pt x="12191" y="179832"/>
                </a:lnTo>
                <a:lnTo>
                  <a:pt x="12191" y="185927"/>
                </a:lnTo>
                <a:lnTo>
                  <a:pt x="1459992" y="185927"/>
                </a:lnTo>
                <a:close/>
              </a:path>
              <a:path w="1460500" h="186054">
                <a:moveTo>
                  <a:pt x="12191" y="185927"/>
                </a:moveTo>
                <a:lnTo>
                  <a:pt x="12191" y="179832"/>
                </a:lnTo>
                <a:lnTo>
                  <a:pt x="6097" y="173736"/>
                </a:lnTo>
                <a:lnTo>
                  <a:pt x="6097" y="185927"/>
                </a:lnTo>
                <a:lnTo>
                  <a:pt x="12191" y="18592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1405270" y="5526908"/>
            <a:ext cx="435480" cy="225885"/>
          </a:xfrm>
          <a:custGeom>
            <a:avLst/>
            <a:gdLst/>
            <a:ahLst/>
            <a:cxnLst/>
            <a:rect l="l" t="t" r="r" b="b"/>
            <a:pathLst>
              <a:path w="509269" h="264160">
                <a:moveTo>
                  <a:pt x="509016" y="263651"/>
                </a:moveTo>
                <a:lnTo>
                  <a:pt x="509016" y="0"/>
                </a:lnTo>
                <a:lnTo>
                  <a:pt x="0" y="0"/>
                </a:lnTo>
                <a:lnTo>
                  <a:pt x="0" y="12191"/>
                </a:lnTo>
                <a:lnTo>
                  <a:pt x="495300" y="12191"/>
                </a:lnTo>
                <a:lnTo>
                  <a:pt x="495300" y="6096"/>
                </a:lnTo>
                <a:lnTo>
                  <a:pt x="501396" y="12191"/>
                </a:lnTo>
                <a:lnTo>
                  <a:pt x="501396" y="263651"/>
                </a:lnTo>
                <a:lnTo>
                  <a:pt x="509016" y="263651"/>
                </a:lnTo>
                <a:close/>
              </a:path>
              <a:path w="509269" h="264160">
                <a:moveTo>
                  <a:pt x="501396" y="12191"/>
                </a:moveTo>
                <a:lnTo>
                  <a:pt x="495300" y="6096"/>
                </a:lnTo>
                <a:lnTo>
                  <a:pt x="495300" y="12191"/>
                </a:lnTo>
                <a:lnTo>
                  <a:pt x="501396" y="12191"/>
                </a:lnTo>
                <a:close/>
              </a:path>
              <a:path w="509269" h="264160">
                <a:moveTo>
                  <a:pt x="501396" y="263651"/>
                </a:moveTo>
                <a:lnTo>
                  <a:pt x="501396" y="12191"/>
                </a:lnTo>
                <a:lnTo>
                  <a:pt x="495300" y="12191"/>
                </a:lnTo>
                <a:lnTo>
                  <a:pt x="495300" y="263651"/>
                </a:lnTo>
                <a:lnTo>
                  <a:pt x="501396" y="26365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806651" y="5350977"/>
            <a:ext cx="796570" cy="186790"/>
          </a:xfrm>
          <a:custGeom>
            <a:avLst/>
            <a:gdLst/>
            <a:ahLst/>
            <a:cxnLst/>
            <a:rect l="l" t="t" r="r" b="b"/>
            <a:pathLst>
              <a:path w="931544" h="218439">
                <a:moveTo>
                  <a:pt x="12192" y="205739"/>
                </a:moveTo>
                <a:lnTo>
                  <a:pt x="12192" y="0"/>
                </a:lnTo>
                <a:lnTo>
                  <a:pt x="0" y="0"/>
                </a:lnTo>
                <a:lnTo>
                  <a:pt x="0" y="217931"/>
                </a:lnTo>
                <a:lnTo>
                  <a:pt x="6096" y="217931"/>
                </a:lnTo>
                <a:lnTo>
                  <a:pt x="6096" y="205739"/>
                </a:lnTo>
                <a:lnTo>
                  <a:pt x="12192" y="205739"/>
                </a:lnTo>
                <a:close/>
              </a:path>
              <a:path w="931544" h="218439">
                <a:moveTo>
                  <a:pt x="931164" y="217931"/>
                </a:moveTo>
                <a:lnTo>
                  <a:pt x="931164" y="205739"/>
                </a:lnTo>
                <a:lnTo>
                  <a:pt x="6096" y="205739"/>
                </a:lnTo>
                <a:lnTo>
                  <a:pt x="12192" y="211836"/>
                </a:lnTo>
                <a:lnTo>
                  <a:pt x="12192" y="217931"/>
                </a:lnTo>
                <a:lnTo>
                  <a:pt x="931164" y="217931"/>
                </a:lnTo>
                <a:close/>
              </a:path>
              <a:path w="931544" h="218439">
                <a:moveTo>
                  <a:pt x="12192" y="217931"/>
                </a:moveTo>
                <a:lnTo>
                  <a:pt x="12192" y="211836"/>
                </a:lnTo>
                <a:lnTo>
                  <a:pt x="6096" y="205739"/>
                </a:lnTo>
                <a:lnTo>
                  <a:pt x="6096" y="217931"/>
                </a:lnTo>
                <a:lnTo>
                  <a:pt x="12192" y="21793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512977" y="5375739"/>
            <a:ext cx="90137" cy="161811"/>
          </a:xfrm>
          <a:custGeom>
            <a:avLst/>
            <a:gdLst/>
            <a:ahLst/>
            <a:cxnLst/>
            <a:rect l="l" t="t" r="r" b="b"/>
            <a:pathLst>
              <a:path w="105410" h="189229">
                <a:moveTo>
                  <a:pt x="13715" y="176784"/>
                </a:moveTo>
                <a:lnTo>
                  <a:pt x="13715" y="0"/>
                </a:lnTo>
                <a:lnTo>
                  <a:pt x="0" y="0"/>
                </a:lnTo>
                <a:lnTo>
                  <a:pt x="0" y="188975"/>
                </a:lnTo>
                <a:lnTo>
                  <a:pt x="6097" y="188975"/>
                </a:lnTo>
                <a:lnTo>
                  <a:pt x="6097" y="176784"/>
                </a:lnTo>
                <a:lnTo>
                  <a:pt x="13715" y="176784"/>
                </a:lnTo>
                <a:close/>
              </a:path>
              <a:path w="105410" h="189229">
                <a:moveTo>
                  <a:pt x="105156" y="188975"/>
                </a:moveTo>
                <a:lnTo>
                  <a:pt x="105156" y="176784"/>
                </a:lnTo>
                <a:lnTo>
                  <a:pt x="6097" y="176784"/>
                </a:lnTo>
                <a:lnTo>
                  <a:pt x="13715" y="182880"/>
                </a:lnTo>
                <a:lnTo>
                  <a:pt x="13715" y="188975"/>
                </a:lnTo>
                <a:lnTo>
                  <a:pt x="105156" y="188975"/>
                </a:lnTo>
                <a:close/>
              </a:path>
              <a:path w="105410" h="189229">
                <a:moveTo>
                  <a:pt x="13715" y="188975"/>
                </a:moveTo>
                <a:lnTo>
                  <a:pt x="13715" y="182880"/>
                </a:lnTo>
                <a:lnTo>
                  <a:pt x="6097" y="176784"/>
                </a:lnTo>
                <a:lnTo>
                  <a:pt x="6097" y="188975"/>
                </a:lnTo>
                <a:lnTo>
                  <a:pt x="13715" y="1889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400059" y="5526907"/>
            <a:ext cx="1203272" cy="279098"/>
          </a:xfrm>
          <a:custGeom>
            <a:avLst/>
            <a:gdLst/>
            <a:ahLst/>
            <a:cxnLst/>
            <a:rect l="l" t="t" r="r" b="b"/>
            <a:pathLst>
              <a:path w="1407160" h="326390">
                <a:moveTo>
                  <a:pt x="1406650" y="12191"/>
                </a:moveTo>
                <a:lnTo>
                  <a:pt x="1406650" y="0"/>
                </a:lnTo>
                <a:lnTo>
                  <a:pt x="0" y="0"/>
                </a:lnTo>
                <a:lnTo>
                  <a:pt x="0" y="326136"/>
                </a:lnTo>
                <a:lnTo>
                  <a:pt x="6094" y="326136"/>
                </a:lnTo>
                <a:lnTo>
                  <a:pt x="6094" y="12191"/>
                </a:lnTo>
                <a:lnTo>
                  <a:pt x="12192" y="6096"/>
                </a:lnTo>
                <a:lnTo>
                  <a:pt x="12192" y="12191"/>
                </a:lnTo>
                <a:lnTo>
                  <a:pt x="1406650" y="12191"/>
                </a:lnTo>
                <a:close/>
              </a:path>
              <a:path w="1407160" h="326390">
                <a:moveTo>
                  <a:pt x="12192" y="12191"/>
                </a:moveTo>
                <a:lnTo>
                  <a:pt x="12192" y="6096"/>
                </a:lnTo>
                <a:lnTo>
                  <a:pt x="6094" y="12191"/>
                </a:lnTo>
                <a:lnTo>
                  <a:pt x="12192" y="12191"/>
                </a:lnTo>
                <a:close/>
              </a:path>
              <a:path w="1407160" h="326390">
                <a:moveTo>
                  <a:pt x="12192" y="326136"/>
                </a:moveTo>
                <a:lnTo>
                  <a:pt x="12192" y="12191"/>
                </a:lnTo>
                <a:lnTo>
                  <a:pt x="6094" y="12191"/>
                </a:lnTo>
                <a:lnTo>
                  <a:pt x="6094" y="326136"/>
                </a:lnTo>
                <a:lnTo>
                  <a:pt x="12192" y="3261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1798501" y="5547323"/>
            <a:ext cx="653220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Home </a:t>
            </a:r>
            <a:r>
              <a:rPr kumimoji="0" sz="599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Area</a:t>
            </a:r>
            <a:r>
              <a:rPr kumimoji="0" sz="599" b="0" i="0" u="none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99" b="0" i="0" u="none" strike="noStrike" kern="1200" cap="none" spc="-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Network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799677" y="5860522"/>
            <a:ext cx="592949" cy="349688"/>
          </a:xfrm>
          <a:custGeom>
            <a:avLst/>
            <a:gdLst/>
            <a:ahLst/>
            <a:cxnLst/>
            <a:rect l="l" t="t" r="r" b="b"/>
            <a:pathLst>
              <a:path w="693420" h="408940">
                <a:moveTo>
                  <a:pt x="0" y="0"/>
                </a:moveTo>
                <a:lnTo>
                  <a:pt x="0" y="408431"/>
                </a:lnTo>
                <a:lnTo>
                  <a:pt x="693420" y="408431"/>
                </a:lnTo>
                <a:lnTo>
                  <a:pt x="69342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795769" y="5856611"/>
            <a:ext cx="601093" cy="357290"/>
          </a:xfrm>
          <a:custGeom>
            <a:avLst/>
            <a:gdLst/>
            <a:ahLst/>
            <a:cxnLst/>
            <a:rect l="l" t="t" r="r" b="b"/>
            <a:pathLst>
              <a:path w="702945" h="417829">
                <a:moveTo>
                  <a:pt x="702564" y="417575"/>
                </a:moveTo>
                <a:lnTo>
                  <a:pt x="702564" y="0"/>
                </a:lnTo>
                <a:lnTo>
                  <a:pt x="0" y="0"/>
                </a:lnTo>
                <a:lnTo>
                  <a:pt x="0" y="417575"/>
                </a:lnTo>
                <a:lnTo>
                  <a:pt x="4571" y="417575"/>
                </a:lnTo>
                <a:lnTo>
                  <a:pt x="4571" y="9142"/>
                </a:lnTo>
                <a:lnTo>
                  <a:pt x="9143" y="4572"/>
                </a:lnTo>
                <a:lnTo>
                  <a:pt x="9143" y="9142"/>
                </a:lnTo>
                <a:lnTo>
                  <a:pt x="693420" y="9142"/>
                </a:lnTo>
                <a:lnTo>
                  <a:pt x="693420" y="4572"/>
                </a:lnTo>
                <a:lnTo>
                  <a:pt x="697993" y="9142"/>
                </a:lnTo>
                <a:lnTo>
                  <a:pt x="697993" y="417575"/>
                </a:lnTo>
                <a:lnTo>
                  <a:pt x="702564" y="417575"/>
                </a:lnTo>
                <a:close/>
              </a:path>
              <a:path w="702945" h="417829">
                <a:moveTo>
                  <a:pt x="9143" y="9142"/>
                </a:moveTo>
                <a:lnTo>
                  <a:pt x="9143" y="4572"/>
                </a:lnTo>
                <a:lnTo>
                  <a:pt x="4571" y="9142"/>
                </a:lnTo>
                <a:lnTo>
                  <a:pt x="9143" y="9142"/>
                </a:lnTo>
                <a:close/>
              </a:path>
              <a:path w="702945" h="417829">
                <a:moveTo>
                  <a:pt x="9143" y="408432"/>
                </a:moveTo>
                <a:lnTo>
                  <a:pt x="9143" y="9142"/>
                </a:lnTo>
                <a:lnTo>
                  <a:pt x="4571" y="9142"/>
                </a:lnTo>
                <a:lnTo>
                  <a:pt x="4571" y="408432"/>
                </a:lnTo>
                <a:lnTo>
                  <a:pt x="9143" y="408432"/>
                </a:lnTo>
                <a:close/>
              </a:path>
              <a:path w="702945" h="417829">
                <a:moveTo>
                  <a:pt x="697993" y="408432"/>
                </a:moveTo>
                <a:lnTo>
                  <a:pt x="4571" y="408432"/>
                </a:lnTo>
                <a:lnTo>
                  <a:pt x="9143" y="413002"/>
                </a:lnTo>
                <a:lnTo>
                  <a:pt x="9143" y="417575"/>
                </a:lnTo>
                <a:lnTo>
                  <a:pt x="693420" y="417575"/>
                </a:lnTo>
                <a:lnTo>
                  <a:pt x="693420" y="413002"/>
                </a:lnTo>
                <a:lnTo>
                  <a:pt x="697993" y="408432"/>
                </a:lnTo>
                <a:close/>
              </a:path>
              <a:path w="702945" h="417829">
                <a:moveTo>
                  <a:pt x="9143" y="417575"/>
                </a:moveTo>
                <a:lnTo>
                  <a:pt x="9143" y="413002"/>
                </a:lnTo>
                <a:lnTo>
                  <a:pt x="4571" y="408432"/>
                </a:lnTo>
                <a:lnTo>
                  <a:pt x="4571" y="417575"/>
                </a:lnTo>
                <a:lnTo>
                  <a:pt x="9143" y="417575"/>
                </a:lnTo>
                <a:close/>
              </a:path>
              <a:path w="702945" h="417829">
                <a:moveTo>
                  <a:pt x="697993" y="9142"/>
                </a:moveTo>
                <a:lnTo>
                  <a:pt x="693420" y="4572"/>
                </a:lnTo>
                <a:lnTo>
                  <a:pt x="693420" y="9142"/>
                </a:lnTo>
                <a:lnTo>
                  <a:pt x="697993" y="9142"/>
                </a:lnTo>
                <a:close/>
              </a:path>
              <a:path w="702945" h="417829">
                <a:moveTo>
                  <a:pt x="697993" y="408432"/>
                </a:moveTo>
                <a:lnTo>
                  <a:pt x="697993" y="9142"/>
                </a:lnTo>
                <a:lnTo>
                  <a:pt x="693420" y="9142"/>
                </a:lnTo>
                <a:lnTo>
                  <a:pt x="693420" y="408432"/>
                </a:lnTo>
                <a:lnTo>
                  <a:pt x="697993" y="408432"/>
                </a:lnTo>
                <a:close/>
              </a:path>
              <a:path w="702945" h="417829">
                <a:moveTo>
                  <a:pt x="697993" y="417575"/>
                </a:moveTo>
                <a:lnTo>
                  <a:pt x="697993" y="408432"/>
                </a:lnTo>
                <a:lnTo>
                  <a:pt x="693420" y="413002"/>
                </a:lnTo>
                <a:lnTo>
                  <a:pt x="693420" y="417575"/>
                </a:lnTo>
                <a:lnTo>
                  <a:pt x="697993" y="417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206730" y="5915256"/>
            <a:ext cx="450901" cy="32188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486912" y="5860523"/>
            <a:ext cx="312764" cy="402901"/>
          </a:xfrm>
          <a:custGeom>
            <a:avLst/>
            <a:gdLst/>
            <a:ahLst/>
            <a:cxnLst/>
            <a:rect l="l" t="t" r="r" b="b"/>
            <a:pathLst>
              <a:path w="365760" h="471170">
                <a:moveTo>
                  <a:pt x="365759" y="419100"/>
                </a:moveTo>
                <a:lnTo>
                  <a:pt x="365759" y="0"/>
                </a:lnTo>
                <a:lnTo>
                  <a:pt x="0" y="51816"/>
                </a:lnTo>
                <a:lnTo>
                  <a:pt x="0" y="470916"/>
                </a:lnTo>
                <a:lnTo>
                  <a:pt x="365759" y="419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483005" y="5855310"/>
            <a:ext cx="320909" cy="413217"/>
          </a:xfrm>
          <a:custGeom>
            <a:avLst/>
            <a:gdLst/>
            <a:ahLst/>
            <a:cxnLst/>
            <a:rect l="l" t="t" r="r" b="b"/>
            <a:pathLst>
              <a:path w="375285" h="483234">
                <a:moveTo>
                  <a:pt x="374904" y="429766"/>
                </a:moveTo>
                <a:lnTo>
                  <a:pt x="374904" y="0"/>
                </a:lnTo>
                <a:lnTo>
                  <a:pt x="0" y="53338"/>
                </a:lnTo>
                <a:lnTo>
                  <a:pt x="0" y="483108"/>
                </a:lnTo>
                <a:lnTo>
                  <a:pt x="4572" y="482457"/>
                </a:lnTo>
                <a:lnTo>
                  <a:pt x="4572" y="472438"/>
                </a:lnTo>
                <a:lnTo>
                  <a:pt x="6096" y="472222"/>
                </a:lnTo>
                <a:lnTo>
                  <a:pt x="6096" y="62484"/>
                </a:lnTo>
                <a:lnTo>
                  <a:pt x="10668" y="57912"/>
                </a:lnTo>
                <a:lnTo>
                  <a:pt x="10668" y="61833"/>
                </a:lnTo>
                <a:lnTo>
                  <a:pt x="365760" y="11317"/>
                </a:lnTo>
                <a:lnTo>
                  <a:pt x="365760" y="6096"/>
                </a:lnTo>
                <a:lnTo>
                  <a:pt x="370331" y="10666"/>
                </a:lnTo>
                <a:lnTo>
                  <a:pt x="370331" y="430417"/>
                </a:lnTo>
                <a:lnTo>
                  <a:pt x="374904" y="429766"/>
                </a:lnTo>
                <a:close/>
              </a:path>
              <a:path w="375285" h="483234">
                <a:moveTo>
                  <a:pt x="370331" y="420624"/>
                </a:moveTo>
                <a:lnTo>
                  <a:pt x="4572" y="472438"/>
                </a:lnTo>
                <a:lnTo>
                  <a:pt x="10668" y="477012"/>
                </a:lnTo>
                <a:lnTo>
                  <a:pt x="10668" y="481590"/>
                </a:lnTo>
                <a:lnTo>
                  <a:pt x="365760" y="431067"/>
                </a:lnTo>
                <a:lnTo>
                  <a:pt x="365760" y="425196"/>
                </a:lnTo>
                <a:lnTo>
                  <a:pt x="370331" y="420624"/>
                </a:lnTo>
                <a:close/>
              </a:path>
              <a:path w="375285" h="483234">
                <a:moveTo>
                  <a:pt x="10668" y="481590"/>
                </a:moveTo>
                <a:lnTo>
                  <a:pt x="10668" y="477012"/>
                </a:lnTo>
                <a:lnTo>
                  <a:pt x="4572" y="472438"/>
                </a:lnTo>
                <a:lnTo>
                  <a:pt x="4572" y="482457"/>
                </a:lnTo>
                <a:lnTo>
                  <a:pt x="10668" y="481590"/>
                </a:lnTo>
                <a:close/>
              </a:path>
              <a:path w="375285" h="483234">
                <a:moveTo>
                  <a:pt x="10668" y="61833"/>
                </a:moveTo>
                <a:lnTo>
                  <a:pt x="10668" y="57912"/>
                </a:lnTo>
                <a:lnTo>
                  <a:pt x="6096" y="62484"/>
                </a:lnTo>
                <a:lnTo>
                  <a:pt x="10668" y="61833"/>
                </a:lnTo>
                <a:close/>
              </a:path>
              <a:path w="375285" h="483234">
                <a:moveTo>
                  <a:pt x="10668" y="471575"/>
                </a:moveTo>
                <a:lnTo>
                  <a:pt x="10668" y="61833"/>
                </a:lnTo>
                <a:lnTo>
                  <a:pt x="6096" y="62484"/>
                </a:lnTo>
                <a:lnTo>
                  <a:pt x="6096" y="472222"/>
                </a:lnTo>
                <a:lnTo>
                  <a:pt x="10668" y="471575"/>
                </a:lnTo>
                <a:close/>
              </a:path>
              <a:path w="375285" h="483234">
                <a:moveTo>
                  <a:pt x="370331" y="10666"/>
                </a:moveTo>
                <a:lnTo>
                  <a:pt x="365760" y="6096"/>
                </a:lnTo>
                <a:lnTo>
                  <a:pt x="365760" y="11317"/>
                </a:lnTo>
                <a:lnTo>
                  <a:pt x="370331" y="10666"/>
                </a:lnTo>
                <a:close/>
              </a:path>
              <a:path w="375285" h="483234">
                <a:moveTo>
                  <a:pt x="370331" y="420624"/>
                </a:moveTo>
                <a:lnTo>
                  <a:pt x="370331" y="10666"/>
                </a:lnTo>
                <a:lnTo>
                  <a:pt x="365760" y="11317"/>
                </a:lnTo>
                <a:lnTo>
                  <a:pt x="365760" y="421271"/>
                </a:lnTo>
                <a:lnTo>
                  <a:pt x="370331" y="420624"/>
                </a:lnTo>
                <a:close/>
              </a:path>
              <a:path w="375285" h="483234">
                <a:moveTo>
                  <a:pt x="370331" y="430417"/>
                </a:moveTo>
                <a:lnTo>
                  <a:pt x="370331" y="420624"/>
                </a:lnTo>
                <a:lnTo>
                  <a:pt x="365760" y="425196"/>
                </a:lnTo>
                <a:lnTo>
                  <a:pt x="365760" y="431067"/>
                </a:lnTo>
                <a:lnTo>
                  <a:pt x="370331" y="430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2460851" y="6211077"/>
            <a:ext cx="960554" cy="52128"/>
          </a:xfrm>
          <a:custGeom>
            <a:avLst/>
            <a:gdLst/>
            <a:ahLst/>
            <a:cxnLst/>
            <a:rect l="l" t="t" r="r" b="b"/>
            <a:pathLst>
              <a:path w="1123314" h="60959">
                <a:moveTo>
                  <a:pt x="1123186" y="0"/>
                </a:moveTo>
                <a:lnTo>
                  <a:pt x="393190" y="0"/>
                </a:lnTo>
                <a:lnTo>
                  <a:pt x="0" y="60960"/>
                </a:lnTo>
                <a:lnTo>
                  <a:pt x="729994" y="60960"/>
                </a:lnTo>
                <a:lnTo>
                  <a:pt x="11231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2428272" y="6207168"/>
            <a:ext cx="1025713" cy="61358"/>
          </a:xfrm>
          <a:custGeom>
            <a:avLst/>
            <a:gdLst/>
            <a:ahLst/>
            <a:cxnLst/>
            <a:rect l="l" t="t" r="r" b="b"/>
            <a:pathLst>
              <a:path w="1199514" h="71754">
                <a:moveTo>
                  <a:pt x="105238" y="60960"/>
                </a:moveTo>
                <a:lnTo>
                  <a:pt x="39077" y="60960"/>
                </a:lnTo>
                <a:lnTo>
                  <a:pt x="0" y="67057"/>
                </a:lnTo>
                <a:lnTo>
                  <a:pt x="0" y="71629"/>
                </a:lnTo>
                <a:lnTo>
                  <a:pt x="38100" y="71629"/>
                </a:lnTo>
                <a:lnTo>
                  <a:pt x="105238" y="60960"/>
                </a:lnTo>
                <a:close/>
              </a:path>
              <a:path w="1199514" h="71754">
                <a:moveTo>
                  <a:pt x="39077" y="60960"/>
                </a:moveTo>
                <a:lnTo>
                  <a:pt x="38100" y="60960"/>
                </a:lnTo>
                <a:lnTo>
                  <a:pt x="38100" y="61112"/>
                </a:lnTo>
                <a:lnTo>
                  <a:pt x="39077" y="60960"/>
                </a:lnTo>
                <a:close/>
              </a:path>
              <a:path w="1199514" h="71754">
                <a:moveTo>
                  <a:pt x="1161042" y="9145"/>
                </a:moveTo>
                <a:lnTo>
                  <a:pt x="1102299" y="9145"/>
                </a:lnTo>
                <a:lnTo>
                  <a:pt x="768094" y="60960"/>
                </a:lnTo>
                <a:lnTo>
                  <a:pt x="105238" y="60960"/>
                </a:lnTo>
                <a:lnTo>
                  <a:pt x="38100" y="71629"/>
                </a:lnTo>
                <a:lnTo>
                  <a:pt x="768094" y="71629"/>
                </a:lnTo>
                <a:lnTo>
                  <a:pt x="1161042" y="9145"/>
                </a:lnTo>
                <a:close/>
              </a:path>
              <a:path w="1199514" h="71754">
                <a:moveTo>
                  <a:pt x="1161286" y="0"/>
                </a:moveTo>
                <a:lnTo>
                  <a:pt x="429766" y="0"/>
                </a:lnTo>
                <a:lnTo>
                  <a:pt x="39077" y="60960"/>
                </a:lnTo>
                <a:lnTo>
                  <a:pt x="105238" y="60960"/>
                </a:lnTo>
                <a:lnTo>
                  <a:pt x="431290" y="9145"/>
                </a:lnTo>
                <a:lnTo>
                  <a:pt x="1102299" y="9145"/>
                </a:lnTo>
                <a:lnTo>
                  <a:pt x="1161286" y="0"/>
                </a:lnTo>
                <a:close/>
              </a:path>
              <a:path w="1199514" h="71754">
                <a:moveTo>
                  <a:pt x="1199386" y="3048"/>
                </a:moveTo>
                <a:lnTo>
                  <a:pt x="1199386" y="0"/>
                </a:lnTo>
                <a:lnTo>
                  <a:pt x="1161042" y="37"/>
                </a:lnTo>
                <a:lnTo>
                  <a:pt x="1102299" y="9145"/>
                </a:lnTo>
                <a:lnTo>
                  <a:pt x="1161286" y="9106"/>
                </a:lnTo>
                <a:lnTo>
                  <a:pt x="1199386" y="3048"/>
                </a:lnTo>
                <a:close/>
              </a:path>
              <a:path w="1199514" h="71754">
                <a:moveTo>
                  <a:pt x="1161286" y="9145"/>
                </a:moveTo>
                <a:lnTo>
                  <a:pt x="1161042" y="9145"/>
                </a:lnTo>
                <a:lnTo>
                  <a:pt x="1161286" y="91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2595078" y="5917861"/>
            <a:ext cx="612494" cy="319280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2562500" y="6031238"/>
            <a:ext cx="64073" cy="27691"/>
          </a:xfrm>
          <a:custGeom>
            <a:avLst/>
            <a:gdLst/>
            <a:ahLst/>
            <a:cxnLst/>
            <a:rect l="l" t="t" r="r" b="b"/>
            <a:pathLst>
              <a:path w="74930" h="32384">
                <a:moveTo>
                  <a:pt x="74674" y="32005"/>
                </a:moveTo>
                <a:lnTo>
                  <a:pt x="74674" y="22861"/>
                </a:lnTo>
                <a:lnTo>
                  <a:pt x="60958" y="22861"/>
                </a:lnTo>
                <a:lnTo>
                  <a:pt x="54862" y="21337"/>
                </a:lnTo>
                <a:lnTo>
                  <a:pt x="45718" y="18287"/>
                </a:lnTo>
                <a:lnTo>
                  <a:pt x="42670" y="16763"/>
                </a:lnTo>
                <a:lnTo>
                  <a:pt x="41146" y="15239"/>
                </a:lnTo>
                <a:lnTo>
                  <a:pt x="41146" y="12193"/>
                </a:lnTo>
                <a:lnTo>
                  <a:pt x="39622" y="10669"/>
                </a:lnTo>
                <a:lnTo>
                  <a:pt x="36574" y="9145"/>
                </a:lnTo>
                <a:lnTo>
                  <a:pt x="36574" y="7621"/>
                </a:lnTo>
                <a:lnTo>
                  <a:pt x="27430" y="4573"/>
                </a:lnTo>
                <a:lnTo>
                  <a:pt x="21334" y="3049"/>
                </a:lnTo>
                <a:lnTo>
                  <a:pt x="13714" y="1525"/>
                </a:lnTo>
                <a:lnTo>
                  <a:pt x="0" y="0"/>
                </a:lnTo>
                <a:lnTo>
                  <a:pt x="0" y="9145"/>
                </a:lnTo>
                <a:lnTo>
                  <a:pt x="12190" y="10669"/>
                </a:lnTo>
                <a:lnTo>
                  <a:pt x="18286" y="12193"/>
                </a:lnTo>
                <a:lnTo>
                  <a:pt x="24384" y="12193"/>
                </a:lnTo>
                <a:lnTo>
                  <a:pt x="27430" y="13717"/>
                </a:lnTo>
                <a:lnTo>
                  <a:pt x="30478" y="15748"/>
                </a:lnTo>
                <a:lnTo>
                  <a:pt x="30478" y="15239"/>
                </a:lnTo>
                <a:lnTo>
                  <a:pt x="32002" y="16763"/>
                </a:lnTo>
                <a:lnTo>
                  <a:pt x="32002" y="15239"/>
                </a:lnTo>
                <a:lnTo>
                  <a:pt x="33528" y="18287"/>
                </a:lnTo>
                <a:lnTo>
                  <a:pt x="33528" y="19813"/>
                </a:lnTo>
                <a:lnTo>
                  <a:pt x="35050" y="21337"/>
                </a:lnTo>
                <a:lnTo>
                  <a:pt x="36574" y="24385"/>
                </a:lnTo>
                <a:lnTo>
                  <a:pt x="38100" y="24385"/>
                </a:lnTo>
                <a:lnTo>
                  <a:pt x="41146" y="27433"/>
                </a:lnTo>
                <a:lnTo>
                  <a:pt x="42670" y="27433"/>
                </a:lnTo>
                <a:lnTo>
                  <a:pt x="47242" y="28957"/>
                </a:lnTo>
                <a:lnTo>
                  <a:pt x="53338" y="30481"/>
                </a:lnTo>
                <a:lnTo>
                  <a:pt x="60958" y="32005"/>
                </a:lnTo>
                <a:lnTo>
                  <a:pt x="74674" y="32005"/>
                </a:lnTo>
                <a:close/>
              </a:path>
              <a:path w="74930" h="32384">
                <a:moveTo>
                  <a:pt x="32002" y="16763"/>
                </a:moveTo>
                <a:lnTo>
                  <a:pt x="30478" y="15239"/>
                </a:lnTo>
                <a:lnTo>
                  <a:pt x="30478" y="15748"/>
                </a:lnTo>
                <a:lnTo>
                  <a:pt x="32002" y="16763"/>
                </a:lnTo>
                <a:close/>
              </a:path>
              <a:path w="74930" h="32384">
                <a:moveTo>
                  <a:pt x="33528" y="18287"/>
                </a:moveTo>
                <a:lnTo>
                  <a:pt x="32002" y="15239"/>
                </a:lnTo>
                <a:lnTo>
                  <a:pt x="32002" y="16763"/>
                </a:lnTo>
                <a:lnTo>
                  <a:pt x="33528" y="18287"/>
                </a:lnTo>
                <a:close/>
              </a:path>
              <a:path w="74930" h="32384">
                <a:moveTo>
                  <a:pt x="33528" y="19813"/>
                </a:moveTo>
                <a:lnTo>
                  <a:pt x="33528" y="18287"/>
                </a:lnTo>
                <a:lnTo>
                  <a:pt x="32002" y="16763"/>
                </a:lnTo>
                <a:lnTo>
                  <a:pt x="32002" y="18287"/>
                </a:lnTo>
                <a:lnTo>
                  <a:pt x="33528" y="19813"/>
                </a:lnTo>
                <a:close/>
              </a:path>
              <a:path w="74930" h="32384">
                <a:moveTo>
                  <a:pt x="44194" y="16763"/>
                </a:moveTo>
                <a:lnTo>
                  <a:pt x="41146" y="15239"/>
                </a:lnTo>
                <a:lnTo>
                  <a:pt x="42670" y="16763"/>
                </a:lnTo>
                <a:lnTo>
                  <a:pt x="44194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2531221" y="6020813"/>
            <a:ext cx="32580" cy="3258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38100" y="25908"/>
                </a:moveTo>
                <a:lnTo>
                  <a:pt x="38100" y="10668"/>
                </a:lnTo>
                <a:lnTo>
                  <a:pt x="0" y="0"/>
                </a:lnTo>
                <a:lnTo>
                  <a:pt x="0" y="38100"/>
                </a:lnTo>
                <a:lnTo>
                  <a:pt x="38100" y="259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527313" y="6015602"/>
            <a:ext cx="40725" cy="43439"/>
          </a:xfrm>
          <a:custGeom>
            <a:avLst/>
            <a:gdLst/>
            <a:ahLst/>
            <a:cxnLst/>
            <a:rect l="l" t="t" r="r" b="b"/>
            <a:pathLst>
              <a:path w="47625" h="50800">
                <a:moveTo>
                  <a:pt x="47243" y="36574"/>
                </a:moveTo>
                <a:lnTo>
                  <a:pt x="47243" y="13714"/>
                </a:lnTo>
                <a:lnTo>
                  <a:pt x="0" y="0"/>
                </a:lnTo>
                <a:lnTo>
                  <a:pt x="0" y="50292"/>
                </a:lnTo>
                <a:lnTo>
                  <a:pt x="3049" y="49406"/>
                </a:lnTo>
                <a:lnTo>
                  <a:pt x="3049" y="10668"/>
                </a:lnTo>
                <a:lnTo>
                  <a:pt x="9143" y="6096"/>
                </a:lnTo>
                <a:lnTo>
                  <a:pt x="9143" y="12374"/>
                </a:lnTo>
                <a:lnTo>
                  <a:pt x="38100" y="20482"/>
                </a:lnTo>
                <a:lnTo>
                  <a:pt x="38100" y="16764"/>
                </a:lnTo>
                <a:lnTo>
                  <a:pt x="41149" y="21336"/>
                </a:lnTo>
                <a:lnTo>
                  <a:pt x="41149" y="38344"/>
                </a:lnTo>
                <a:lnTo>
                  <a:pt x="47243" y="36574"/>
                </a:lnTo>
                <a:close/>
              </a:path>
              <a:path w="47625" h="50800">
                <a:moveTo>
                  <a:pt x="9143" y="12374"/>
                </a:moveTo>
                <a:lnTo>
                  <a:pt x="9143" y="6096"/>
                </a:lnTo>
                <a:lnTo>
                  <a:pt x="3049" y="10668"/>
                </a:lnTo>
                <a:lnTo>
                  <a:pt x="9143" y="12374"/>
                </a:lnTo>
                <a:close/>
              </a:path>
              <a:path w="47625" h="50800">
                <a:moveTo>
                  <a:pt x="9143" y="37673"/>
                </a:moveTo>
                <a:lnTo>
                  <a:pt x="9143" y="12374"/>
                </a:lnTo>
                <a:lnTo>
                  <a:pt x="3049" y="10668"/>
                </a:lnTo>
                <a:lnTo>
                  <a:pt x="3049" y="39624"/>
                </a:lnTo>
                <a:lnTo>
                  <a:pt x="9143" y="37673"/>
                </a:lnTo>
                <a:close/>
              </a:path>
              <a:path w="47625" h="50800">
                <a:moveTo>
                  <a:pt x="41149" y="27432"/>
                </a:moveTo>
                <a:lnTo>
                  <a:pt x="3049" y="39624"/>
                </a:lnTo>
                <a:lnTo>
                  <a:pt x="9143" y="44196"/>
                </a:lnTo>
                <a:lnTo>
                  <a:pt x="9143" y="47637"/>
                </a:lnTo>
                <a:lnTo>
                  <a:pt x="38100" y="39229"/>
                </a:lnTo>
                <a:lnTo>
                  <a:pt x="38100" y="32004"/>
                </a:lnTo>
                <a:lnTo>
                  <a:pt x="41149" y="27432"/>
                </a:lnTo>
                <a:close/>
              </a:path>
              <a:path w="47625" h="50800">
                <a:moveTo>
                  <a:pt x="9143" y="47637"/>
                </a:moveTo>
                <a:lnTo>
                  <a:pt x="9143" y="44196"/>
                </a:lnTo>
                <a:lnTo>
                  <a:pt x="3049" y="39624"/>
                </a:lnTo>
                <a:lnTo>
                  <a:pt x="3049" y="49406"/>
                </a:lnTo>
                <a:lnTo>
                  <a:pt x="9143" y="47637"/>
                </a:lnTo>
                <a:close/>
              </a:path>
              <a:path w="47625" h="50800">
                <a:moveTo>
                  <a:pt x="41149" y="21336"/>
                </a:moveTo>
                <a:lnTo>
                  <a:pt x="38100" y="16764"/>
                </a:lnTo>
                <a:lnTo>
                  <a:pt x="38100" y="20482"/>
                </a:lnTo>
                <a:lnTo>
                  <a:pt x="41149" y="21336"/>
                </a:lnTo>
                <a:close/>
              </a:path>
              <a:path w="47625" h="50800">
                <a:moveTo>
                  <a:pt x="41149" y="27432"/>
                </a:moveTo>
                <a:lnTo>
                  <a:pt x="41149" y="21336"/>
                </a:lnTo>
                <a:lnTo>
                  <a:pt x="38100" y="20482"/>
                </a:lnTo>
                <a:lnTo>
                  <a:pt x="38100" y="28407"/>
                </a:lnTo>
                <a:lnTo>
                  <a:pt x="41149" y="27432"/>
                </a:lnTo>
                <a:close/>
              </a:path>
              <a:path w="47625" h="50800">
                <a:moveTo>
                  <a:pt x="41149" y="38344"/>
                </a:moveTo>
                <a:lnTo>
                  <a:pt x="41149" y="27432"/>
                </a:lnTo>
                <a:lnTo>
                  <a:pt x="38100" y="32004"/>
                </a:lnTo>
                <a:lnTo>
                  <a:pt x="38100" y="39229"/>
                </a:lnTo>
                <a:lnTo>
                  <a:pt x="41149" y="383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2516886" y="6022118"/>
            <a:ext cx="26064" cy="15747"/>
          </a:xfrm>
          <a:custGeom>
            <a:avLst/>
            <a:gdLst/>
            <a:ahLst/>
            <a:cxnLst/>
            <a:rect l="l" t="t" r="r" b="b"/>
            <a:pathLst>
              <a:path w="30480" h="18415">
                <a:moveTo>
                  <a:pt x="0" y="18288"/>
                </a:moveTo>
                <a:lnTo>
                  <a:pt x="30480" y="18288"/>
                </a:lnTo>
                <a:lnTo>
                  <a:pt x="30480" y="0"/>
                </a:lnTo>
                <a:lnTo>
                  <a:pt x="0" y="0"/>
                </a:lnTo>
                <a:lnTo>
                  <a:pt x="0" y="182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516886" y="6035148"/>
            <a:ext cx="26064" cy="17376"/>
          </a:xfrm>
          <a:custGeom>
            <a:avLst/>
            <a:gdLst/>
            <a:ahLst/>
            <a:cxnLst/>
            <a:rect l="l" t="t" r="r" b="b"/>
            <a:pathLst>
              <a:path w="30480" h="20320">
                <a:moveTo>
                  <a:pt x="0" y="19811"/>
                </a:moveTo>
                <a:lnTo>
                  <a:pt x="30480" y="19811"/>
                </a:lnTo>
                <a:lnTo>
                  <a:pt x="30480" y="0"/>
                </a:lnTo>
                <a:lnTo>
                  <a:pt x="0" y="0"/>
                </a:lnTo>
                <a:lnTo>
                  <a:pt x="0" y="198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078557" y="5855310"/>
            <a:ext cx="318194" cy="413217"/>
          </a:xfrm>
          <a:custGeom>
            <a:avLst/>
            <a:gdLst/>
            <a:ahLst/>
            <a:cxnLst/>
            <a:rect l="l" t="t" r="r" b="b"/>
            <a:pathLst>
              <a:path w="372110" h="483234">
                <a:moveTo>
                  <a:pt x="371856" y="429766"/>
                </a:moveTo>
                <a:lnTo>
                  <a:pt x="371856" y="0"/>
                </a:lnTo>
                <a:lnTo>
                  <a:pt x="0" y="53338"/>
                </a:lnTo>
                <a:lnTo>
                  <a:pt x="0" y="483108"/>
                </a:lnTo>
                <a:lnTo>
                  <a:pt x="3049" y="482670"/>
                </a:lnTo>
                <a:lnTo>
                  <a:pt x="3049" y="472438"/>
                </a:lnTo>
                <a:lnTo>
                  <a:pt x="4573" y="472221"/>
                </a:lnTo>
                <a:lnTo>
                  <a:pt x="4573" y="62484"/>
                </a:lnTo>
                <a:lnTo>
                  <a:pt x="9144" y="57912"/>
                </a:lnTo>
                <a:lnTo>
                  <a:pt x="9144" y="61833"/>
                </a:lnTo>
                <a:lnTo>
                  <a:pt x="362712" y="11534"/>
                </a:lnTo>
                <a:lnTo>
                  <a:pt x="362712" y="6096"/>
                </a:lnTo>
                <a:lnTo>
                  <a:pt x="368809" y="10666"/>
                </a:lnTo>
                <a:lnTo>
                  <a:pt x="368809" y="430203"/>
                </a:lnTo>
                <a:lnTo>
                  <a:pt x="371856" y="429766"/>
                </a:lnTo>
                <a:close/>
              </a:path>
              <a:path w="372110" h="483234">
                <a:moveTo>
                  <a:pt x="367285" y="420624"/>
                </a:moveTo>
                <a:lnTo>
                  <a:pt x="3049" y="472438"/>
                </a:lnTo>
                <a:lnTo>
                  <a:pt x="9144" y="477012"/>
                </a:lnTo>
                <a:lnTo>
                  <a:pt x="9144" y="481796"/>
                </a:lnTo>
                <a:lnTo>
                  <a:pt x="362712" y="431078"/>
                </a:lnTo>
                <a:lnTo>
                  <a:pt x="362712" y="425196"/>
                </a:lnTo>
                <a:lnTo>
                  <a:pt x="367285" y="420624"/>
                </a:lnTo>
                <a:close/>
              </a:path>
              <a:path w="372110" h="483234">
                <a:moveTo>
                  <a:pt x="9144" y="481796"/>
                </a:moveTo>
                <a:lnTo>
                  <a:pt x="9144" y="477012"/>
                </a:lnTo>
                <a:lnTo>
                  <a:pt x="3049" y="472438"/>
                </a:lnTo>
                <a:lnTo>
                  <a:pt x="3049" y="482670"/>
                </a:lnTo>
                <a:lnTo>
                  <a:pt x="9144" y="481796"/>
                </a:lnTo>
                <a:close/>
              </a:path>
              <a:path w="372110" h="483234">
                <a:moveTo>
                  <a:pt x="9144" y="61833"/>
                </a:moveTo>
                <a:lnTo>
                  <a:pt x="9144" y="57912"/>
                </a:lnTo>
                <a:lnTo>
                  <a:pt x="4573" y="62484"/>
                </a:lnTo>
                <a:lnTo>
                  <a:pt x="9144" y="61833"/>
                </a:lnTo>
                <a:close/>
              </a:path>
              <a:path w="372110" h="483234">
                <a:moveTo>
                  <a:pt x="9144" y="471571"/>
                </a:moveTo>
                <a:lnTo>
                  <a:pt x="9144" y="61833"/>
                </a:lnTo>
                <a:lnTo>
                  <a:pt x="4573" y="62484"/>
                </a:lnTo>
                <a:lnTo>
                  <a:pt x="4573" y="472221"/>
                </a:lnTo>
                <a:lnTo>
                  <a:pt x="9144" y="471571"/>
                </a:lnTo>
                <a:close/>
              </a:path>
              <a:path w="372110" h="483234">
                <a:moveTo>
                  <a:pt x="368809" y="10666"/>
                </a:moveTo>
                <a:lnTo>
                  <a:pt x="362712" y="6096"/>
                </a:lnTo>
                <a:lnTo>
                  <a:pt x="362712" y="11534"/>
                </a:lnTo>
                <a:lnTo>
                  <a:pt x="368809" y="10666"/>
                </a:lnTo>
                <a:close/>
              </a:path>
              <a:path w="372110" h="483234">
                <a:moveTo>
                  <a:pt x="368809" y="430203"/>
                </a:moveTo>
                <a:lnTo>
                  <a:pt x="368809" y="10666"/>
                </a:lnTo>
                <a:lnTo>
                  <a:pt x="362712" y="11534"/>
                </a:lnTo>
                <a:lnTo>
                  <a:pt x="362712" y="421274"/>
                </a:lnTo>
                <a:lnTo>
                  <a:pt x="367285" y="420624"/>
                </a:lnTo>
                <a:lnTo>
                  <a:pt x="367285" y="430422"/>
                </a:lnTo>
                <a:lnTo>
                  <a:pt x="368809" y="430203"/>
                </a:lnTo>
                <a:close/>
              </a:path>
              <a:path w="372110" h="483234">
                <a:moveTo>
                  <a:pt x="367285" y="430422"/>
                </a:moveTo>
                <a:lnTo>
                  <a:pt x="367285" y="420624"/>
                </a:lnTo>
                <a:lnTo>
                  <a:pt x="362712" y="425196"/>
                </a:lnTo>
                <a:lnTo>
                  <a:pt x="362712" y="431078"/>
                </a:lnTo>
                <a:lnTo>
                  <a:pt x="367285" y="4304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1441760" y="4658988"/>
            <a:ext cx="678958" cy="187658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430032" y="4655079"/>
            <a:ext cx="702632" cy="195477"/>
          </a:xfrm>
          <a:custGeom>
            <a:avLst/>
            <a:gdLst/>
            <a:ahLst/>
            <a:cxnLst/>
            <a:rect l="l" t="t" r="r" b="b"/>
            <a:pathLst>
              <a:path w="821689" h="228600">
                <a:moveTo>
                  <a:pt x="804672" y="0"/>
                </a:moveTo>
                <a:lnTo>
                  <a:pt x="298703" y="0"/>
                </a:lnTo>
                <a:lnTo>
                  <a:pt x="0" y="228600"/>
                </a:lnTo>
                <a:lnTo>
                  <a:pt x="13715" y="228600"/>
                </a:lnTo>
                <a:lnTo>
                  <a:pt x="13715" y="219456"/>
                </a:lnTo>
                <a:lnTo>
                  <a:pt x="26712" y="219456"/>
                </a:lnTo>
                <a:lnTo>
                  <a:pt x="300228" y="9954"/>
                </a:lnTo>
                <a:lnTo>
                  <a:pt x="300228" y="9144"/>
                </a:lnTo>
                <a:lnTo>
                  <a:pt x="303276" y="7620"/>
                </a:lnTo>
                <a:lnTo>
                  <a:pt x="303276" y="9144"/>
                </a:lnTo>
                <a:lnTo>
                  <a:pt x="792797" y="9144"/>
                </a:lnTo>
                <a:lnTo>
                  <a:pt x="804672" y="0"/>
                </a:lnTo>
                <a:close/>
              </a:path>
              <a:path w="821689" h="228600">
                <a:moveTo>
                  <a:pt x="26712" y="219456"/>
                </a:moveTo>
                <a:lnTo>
                  <a:pt x="13715" y="219456"/>
                </a:lnTo>
                <a:lnTo>
                  <a:pt x="16764" y="227075"/>
                </a:lnTo>
                <a:lnTo>
                  <a:pt x="26712" y="219456"/>
                </a:lnTo>
                <a:close/>
              </a:path>
              <a:path w="821689" h="228600">
                <a:moveTo>
                  <a:pt x="522732" y="228600"/>
                </a:moveTo>
                <a:lnTo>
                  <a:pt x="522732" y="219456"/>
                </a:lnTo>
                <a:lnTo>
                  <a:pt x="26712" y="219456"/>
                </a:lnTo>
                <a:lnTo>
                  <a:pt x="16764" y="227075"/>
                </a:lnTo>
                <a:lnTo>
                  <a:pt x="13715" y="219456"/>
                </a:lnTo>
                <a:lnTo>
                  <a:pt x="13715" y="228600"/>
                </a:lnTo>
                <a:lnTo>
                  <a:pt x="522732" y="228600"/>
                </a:lnTo>
                <a:close/>
              </a:path>
              <a:path w="821689" h="228600">
                <a:moveTo>
                  <a:pt x="303276" y="7620"/>
                </a:moveTo>
                <a:lnTo>
                  <a:pt x="300228" y="9144"/>
                </a:lnTo>
                <a:lnTo>
                  <a:pt x="301286" y="9144"/>
                </a:lnTo>
                <a:lnTo>
                  <a:pt x="303276" y="7620"/>
                </a:lnTo>
                <a:close/>
              </a:path>
              <a:path w="821689" h="228600">
                <a:moveTo>
                  <a:pt x="301286" y="9144"/>
                </a:moveTo>
                <a:lnTo>
                  <a:pt x="300228" y="9144"/>
                </a:lnTo>
                <a:lnTo>
                  <a:pt x="300228" y="9954"/>
                </a:lnTo>
                <a:lnTo>
                  <a:pt x="301286" y="9144"/>
                </a:lnTo>
                <a:close/>
              </a:path>
              <a:path w="821689" h="228600">
                <a:moveTo>
                  <a:pt x="303276" y="9144"/>
                </a:moveTo>
                <a:lnTo>
                  <a:pt x="303276" y="7620"/>
                </a:lnTo>
                <a:lnTo>
                  <a:pt x="301286" y="9144"/>
                </a:lnTo>
                <a:lnTo>
                  <a:pt x="303276" y="9144"/>
                </a:lnTo>
                <a:close/>
              </a:path>
              <a:path w="821689" h="228600">
                <a:moveTo>
                  <a:pt x="807720" y="10550"/>
                </a:moveTo>
                <a:lnTo>
                  <a:pt x="807720" y="9144"/>
                </a:lnTo>
                <a:lnTo>
                  <a:pt x="792797" y="9144"/>
                </a:lnTo>
                <a:lnTo>
                  <a:pt x="519684" y="219456"/>
                </a:lnTo>
                <a:lnTo>
                  <a:pt x="522732" y="219456"/>
                </a:lnTo>
                <a:lnTo>
                  <a:pt x="522732" y="228600"/>
                </a:lnTo>
                <a:lnTo>
                  <a:pt x="524256" y="228600"/>
                </a:lnTo>
                <a:lnTo>
                  <a:pt x="807720" y="10550"/>
                </a:lnTo>
                <a:close/>
              </a:path>
              <a:path w="821689" h="228600">
                <a:moveTo>
                  <a:pt x="807720" y="9144"/>
                </a:moveTo>
                <a:lnTo>
                  <a:pt x="804672" y="0"/>
                </a:lnTo>
                <a:lnTo>
                  <a:pt x="792797" y="9144"/>
                </a:lnTo>
                <a:lnTo>
                  <a:pt x="807720" y="9144"/>
                </a:lnTo>
                <a:close/>
              </a:path>
              <a:path w="821689" h="228600">
                <a:moveTo>
                  <a:pt x="821435" y="0"/>
                </a:moveTo>
                <a:lnTo>
                  <a:pt x="804672" y="0"/>
                </a:lnTo>
                <a:lnTo>
                  <a:pt x="807720" y="9144"/>
                </a:lnTo>
                <a:lnTo>
                  <a:pt x="807720" y="10550"/>
                </a:lnTo>
                <a:lnTo>
                  <a:pt x="8214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1534287" y="4781487"/>
            <a:ext cx="425164" cy="0"/>
          </a:xfrm>
          <a:custGeom>
            <a:avLst/>
            <a:gdLst/>
            <a:ahLst/>
            <a:cxnLst/>
            <a:rect l="l" t="t" r="r" b="b"/>
            <a:pathLst>
              <a:path w="497205">
                <a:moveTo>
                  <a:pt x="0" y="0"/>
                </a:moveTo>
                <a:lnTo>
                  <a:pt x="49682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1613781" y="4722844"/>
            <a:ext cx="423534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1581200" y="4655077"/>
            <a:ext cx="259550" cy="194390"/>
          </a:xfrm>
          <a:custGeom>
            <a:avLst/>
            <a:gdLst/>
            <a:ahLst/>
            <a:cxnLst/>
            <a:rect l="l" t="t" r="r" b="b"/>
            <a:pathLst>
              <a:path w="303530" h="227329">
                <a:moveTo>
                  <a:pt x="303275" y="7620"/>
                </a:moveTo>
                <a:lnTo>
                  <a:pt x="298704" y="0"/>
                </a:lnTo>
                <a:lnTo>
                  <a:pt x="0" y="219456"/>
                </a:lnTo>
                <a:lnTo>
                  <a:pt x="4571" y="227075"/>
                </a:lnTo>
                <a:lnTo>
                  <a:pt x="303275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1721944" y="4655077"/>
            <a:ext cx="259550" cy="194390"/>
          </a:xfrm>
          <a:custGeom>
            <a:avLst/>
            <a:gdLst/>
            <a:ahLst/>
            <a:cxnLst/>
            <a:rect l="l" t="t" r="r" b="b"/>
            <a:pathLst>
              <a:path w="303530" h="227329">
                <a:moveTo>
                  <a:pt x="303275" y="7620"/>
                </a:moveTo>
                <a:lnTo>
                  <a:pt x="298703" y="0"/>
                </a:lnTo>
                <a:lnTo>
                  <a:pt x="0" y="219456"/>
                </a:lnTo>
                <a:lnTo>
                  <a:pt x="6095" y="227075"/>
                </a:lnTo>
                <a:lnTo>
                  <a:pt x="303275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1893966" y="4658988"/>
            <a:ext cx="678957" cy="18765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1882236" y="4655079"/>
            <a:ext cx="702632" cy="195477"/>
          </a:xfrm>
          <a:custGeom>
            <a:avLst/>
            <a:gdLst/>
            <a:ahLst/>
            <a:cxnLst/>
            <a:rect l="l" t="t" r="r" b="b"/>
            <a:pathLst>
              <a:path w="821689" h="228600">
                <a:moveTo>
                  <a:pt x="804672" y="0"/>
                </a:moveTo>
                <a:lnTo>
                  <a:pt x="298704" y="0"/>
                </a:lnTo>
                <a:lnTo>
                  <a:pt x="0" y="228600"/>
                </a:lnTo>
                <a:lnTo>
                  <a:pt x="13716" y="228600"/>
                </a:lnTo>
                <a:lnTo>
                  <a:pt x="13716" y="219456"/>
                </a:lnTo>
                <a:lnTo>
                  <a:pt x="26712" y="219456"/>
                </a:lnTo>
                <a:lnTo>
                  <a:pt x="300228" y="9954"/>
                </a:lnTo>
                <a:lnTo>
                  <a:pt x="300228" y="9144"/>
                </a:lnTo>
                <a:lnTo>
                  <a:pt x="303275" y="7620"/>
                </a:lnTo>
                <a:lnTo>
                  <a:pt x="303275" y="9144"/>
                </a:lnTo>
                <a:lnTo>
                  <a:pt x="792797" y="9144"/>
                </a:lnTo>
                <a:lnTo>
                  <a:pt x="804672" y="0"/>
                </a:lnTo>
                <a:close/>
              </a:path>
              <a:path w="821689" h="228600">
                <a:moveTo>
                  <a:pt x="26712" y="219456"/>
                </a:moveTo>
                <a:lnTo>
                  <a:pt x="13716" y="219456"/>
                </a:lnTo>
                <a:lnTo>
                  <a:pt x="16763" y="227075"/>
                </a:lnTo>
                <a:lnTo>
                  <a:pt x="26712" y="219456"/>
                </a:lnTo>
                <a:close/>
              </a:path>
              <a:path w="821689" h="228600">
                <a:moveTo>
                  <a:pt x="522731" y="228600"/>
                </a:moveTo>
                <a:lnTo>
                  <a:pt x="522731" y="219456"/>
                </a:lnTo>
                <a:lnTo>
                  <a:pt x="26712" y="219456"/>
                </a:lnTo>
                <a:lnTo>
                  <a:pt x="16763" y="227075"/>
                </a:lnTo>
                <a:lnTo>
                  <a:pt x="13716" y="219456"/>
                </a:lnTo>
                <a:lnTo>
                  <a:pt x="13716" y="228600"/>
                </a:lnTo>
                <a:lnTo>
                  <a:pt x="522731" y="228600"/>
                </a:lnTo>
                <a:close/>
              </a:path>
              <a:path w="821689" h="228600">
                <a:moveTo>
                  <a:pt x="303275" y="7620"/>
                </a:moveTo>
                <a:lnTo>
                  <a:pt x="300228" y="9144"/>
                </a:lnTo>
                <a:lnTo>
                  <a:pt x="301286" y="9144"/>
                </a:lnTo>
                <a:lnTo>
                  <a:pt x="303275" y="7620"/>
                </a:lnTo>
                <a:close/>
              </a:path>
              <a:path w="821689" h="228600">
                <a:moveTo>
                  <a:pt x="301286" y="9144"/>
                </a:moveTo>
                <a:lnTo>
                  <a:pt x="300228" y="9144"/>
                </a:lnTo>
                <a:lnTo>
                  <a:pt x="300228" y="9954"/>
                </a:lnTo>
                <a:lnTo>
                  <a:pt x="301286" y="9144"/>
                </a:lnTo>
                <a:close/>
              </a:path>
              <a:path w="821689" h="228600">
                <a:moveTo>
                  <a:pt x="303275" y="9144"/>
                </a:moveTo>
                <a:lnTo>
                  <a:pt x="303275" y="7620"/>
                </a:lnTo>
                <a:lnTo>
                  <a:pt x="301286" y="9144"/>
                </a:lnTo>
                <a:lnTo>
                  <a:pt x="303275" y="9144"/>
                </a:lnTo>
                <a:close/>
              </a:path>
              <a:path w="821689" h="228600">
                <a:moveTo>
                  <a:pt x="807719" y="10550"/>
                </a:moveTo>
                <a:lnTo>
                  <a:pt x="807719" y="9144"/>
                </a:lnTo>
                <a:lnTo>
                  <a:pt x="792797" y="9144"/>
                </a:lnTo>
                <a:lnTo>
                  <a:pt x="519685" y="219456"/>
                </a:lnTo>
                <a:lnTo>
                  <a:pt x="522731" y="219456"/>
                </a:lnTo>
                <a:lnTo>
                  <a:pt x="522731" y="228600"/>
                </a:lnTo>
                <a:lnTo>
                  <a:pt x="524257" y="228600"/>
                </a:lnTo>
                <a:lnTo>
                  <a:pt x="807719" y="10550"/>
                </a:lnTo>
                <a:close/>
              </a:path>
              <a:path w="821689" h="228600">
                <a:moveTo>
                  <a:pt x="807719" y="9144"/>
                </a:moveTo>
                <a:lnTo>
                  <a:pt x="804672" y="0"/>
                </a:lnTo>
                <a:lnTo>
                  <a:pt x="792797" y="9144"/>
                </a:lnTo>
                <a:lnTo>
                  <a:pt x="807719" y="9144"/>
                </a:lnTo>
                <a:close/>
              </a:path>
              <a:path w="821689" h="228600">
                <a:moveTo>
                  <a:pt x="821436" y="0"/>
                </a:moveTo>
                <a:lnTo>
                  <a:pt x="804672" y="0"/>
                </a:lnTo>
                <a:lnTo>
                  <a:pt x="807719" y="9144"/>
                </a:lnTo>
                <a:lnTo>
                  <a:pt x="807719" y="10550"/>
                </a:lnTo>
                <a:lnTo>
                  <a:pt x="8214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1986492" y="4781487"/>
            <a:ext cx="65159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2033405" y="4655077"/>
            <a:ext cx="259550" cy="194390"/>
          </a:xfrm>
          <a:custGeom>
            <a:avLst/>
            <a:gdLst/>
            <a:ahLst/>
            <a:cxnLst/>
            <a:rect l="l" t="t" r="r" b="b"/>
            <a:pathLst>
              <a:path w="303530" h="227329">
                <a:moveTo>
                  <a:pt x="303276" y="7620"/>
                </a:moveTo>
                <a:lnTo>
                  <a:pt x="297180" y="0"/>
                </a:lnTo>
                <a:lnTo>
                  <a:pt x="0" y="219456"/>
                </a:lnTo>
                <a:lnTo>
                  <a:pt x="4572" y="227075"/>
                </a:lnTo>
                <a:lnTo>
                  <a:pt x="303276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2174149" y="4655077"/>
            <a:ext cx="259550" cy="194390"/>
          </a:xfrm>
          <a:custGeom>
            <a:avLst/>
            <a:gdLst/>
            <a:ahLst/>
            <a:cxnLst/>
            <a:rect l="l" t="t" r="r" b="b"/>
            <a:pathLst>
              <a:path w="303530" h="227329">
                <a:moveTo>
                  <a:pt x="303275" y="7620"/>
                </a:moveTo>
                <a:lnTo>
                  <a:pt x="298704" y="0"/>
                </a:lnTo>
                <a:lnTo>
                  <a:pt x="0" y="219456"/>
                </a:lnTo>
                <a:lnTo>
                  <a:pt x="4572" y="227075"/>
                </a:lnTo>
                <a:lnTo>
                  <a:pt x="303275" y="76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2347473" y="4658988"/>
            <a:ext cx="677656" cy="18765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2051649" y="4655078"/>
            <a:ext cx="1068610" cy="720660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3309223" y="4975662"/>
            <a:ext cx="225885" cy="241089"/>
          </a:xfrm>
          <a:custGeom>
            <a:avLst/>
            <a:gdLst/>
            <a:ahLst/>
            <a:cxnLst/>
            <a:rect l="l" t="t" r="r" b="b"/>
            <a:pathLst>
              <a:path w="264160" h="281939">
                <a:moveTo>
                  <a:pt x="263650" y="248412"/>
                </a:moveTo>
                <a:lnTo>
                  <a:pt x="263650" y="0"/>
                </a:lnTo>
                <a:lnTo>
                  <a:pt x="0" y="33527"/>
                </a:lnTo>
                <a:lnTo>
                  <a:pt x="0" y="281939"/>
                </a:lnTo>
                <a:lnTo>
                  <a:pt x="263650" y="24841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3305313" y="4970449"/>
            <a:ext cx="233487" cy="251949"/>
          </a:xfrm>
          <a:custGeom>
            <a:avLst/>
            <a:gdLst/>
            <a:ahLst/>
            <a:cxnLst/>
            <a:rect l="l" t="t" r="r" b="b"/>
            <a:pathLst>
              <a:path w="273050" h="294639">
                <a:moveTo>
                  <a:pt x="272797" y="259079"/>
                </a:moveTo>
                <a:lnTo>
                  <a:pt x="272797" y="0"/>
                </a:lnTo>
                <a:lnTo>
                  <a:pt x="0" y="35051"/>
                </a:lnTo>
                <a:lnTo>
                  <a:pt x="0" y="294132"/>
                </a:lnTo>
                <a:lnTo>
                  <a:pt x="3048" y="293740"/>
                </a:lnTo>
                <a:lnTo>
                  <a:pt x="3048" y="283463"/>
                </a:lnTo>
                <a:lnTo>
                  <a:pt x="4573" y="283270"/>
                </a:lnTo>
                <a:lnTo>
                  <a:pt x="4573" y="44196"/>
                </a:lnTo>
                <a:lnTo>
                  <a:pt x="9144" y="39624"/>
                </a:lnTo>
                <a:lnTo>
                  <a:pt x="9144" y="43614"/>
                </a:lnTo>
                <a:lnTo>
                  <a:pt x="262129" y="11443"/>
                </a:lnTo>
                <a:lnTo>
                  <a:pt x="262129" y="6096"/>
                </a:lnTo>
                <a:lnTo>
                  <a:pt x="268224" y="10667"/>
                </a:lnTo>
                <a:lnTo>
                  <a:pt x="268224" y="259667"/>
                </a:lnTo>
                <a:lnTo>
                  <a:pt x="272797" y="259079"/>
                </a:lnTo>
                <a:close/>
              </a:path>
              <a:path w="273050" h="294639">
                <a:moveTo>
                  <a:pt x="266700" y="249936"/>
                </a:moveTo>
                <a:lnTo>
                  <a:pt x="3048" y="283463"/>
                </a:lnTo>
                <a:lnTo>
                  <a:pt x="9144" y="288036"/>
                </a:lnTo>
                <a:lnTo>
                  <a:pt x="9144" y="292957"/>
                </a:lnTo>
                <a:lnTo>
                  <a:pt x="262129" y="260450"/>
                </a:lnTo>
                <a:lnTo>
                  <a:pt x="262129" y="254508"/>
                </a:lnTo>
                <a:lnTo>
                  <a:pt x="266700" y="249936"/>
                </a:lnTo>
                <a:close/>
              </a:path>
              <a:path w="273050" h="294639">
                <a:moveTo>
                  <a:pt x="9144" y="292957"/>
                </a:moveTo>
                <a:lnTo>
                  <a:pt x="9144" y="288036"/>
                </a:lnTo>
                <a:lnTo>
                  <a:pt x="3048" y="283463"/>
                </a:lnTo>
                <a:lnTo>
                  <a:pt x="3048" y="293740"/>
                </a:lnTo>
                <a:lnTo>
                  <a:pt x="9144" y="292957"/>
                </a:lnTo>
                <a:close/>
              </a:path>
              <a:path w="273050" h="294639">
                <a:moveTo>
                  <a:pt x="9144" y="43614"/>
                </a:moveTo>
                <a:lnTo>
                  <a:pt x="9144" y="39624"/>
                </a:lnTo>
                <a:lnTo>
                  <a:pt x="4573" y="44196"/>
                </a:lnTo>
                <a:lnTo>
                  <a:pt x="9144" y="43614"/>
                </a:lnTo>
                <a:close/>
              </a:path>
              <a:path w="273050" h="294639">
                <a:moveTo>
                  <a:pt x="9144" y="282688"/>
                </a:moveTo>
                <a:lnTo>
                  <a:pt x="9144" y="43614"/>
                </a:lnTo>
                <a:lnTo>
                  <a:pt x="4573" y="44196"/>
                </a:lnTo>
                <a:lnTo>
                  <a:pt x="4573" y="283270"/>
                </a:lnTo>
                <a:lnTo>
                  <a:pt x="9144" y="282688"/>
                </a:lnTo>
                <a:close/>
              </a:path>
              <a:path w="273050" h="294639">
                <a:moveTo>
                  <a:pt x="268224" y="10667"/>
                </a:moveTo>
                <a:lnTo>
                  <a:pt x="262129" y="6096"/>
                </a:lnTo>
                <a:lnTo>
                  <a:pt x="262129" y="11443"/>
                </a:lnTo>
                <a:lnTo>
                  <a:pt x="268224" y="10667"/>
                </a:lnTo>
                <a:close/>
              </a:path>
              <a:path w="273050" h="294639">
                <a:moveTo>
                  <a:pt x="268224" y="259667"/>
                </a:moveTo>
                <a:lnTo>
                  <a:pt x="268224" y="10667"/>
                </a:lnTo>
                <a:lnTo>
                  <a:pt x="262129" y="11443"/>
                </a:lnTo>
                <a:lnTo>
                  <a:pt x="262129" y="250517"/>
                </a:lnTo>
                <a:lnTo>
                  <a:pt x="266700" y="249936"/>
                </a:lnTo>
                <a:lnTo>
                  <a:pt x="266700" y="259863"/>
                </a:lnTo>
                <a:lnTo>
                  <a:pt x="268224" y="259667"/>
                </a:lnTo>
                <a:close/>
              </a:path>
              <a:path w="273050" h="294639">
                <a:moveTo>
                  <a:pt x="266700" y="259863"/>
                </a:moveTo>
                <a:lnTo>
                  <a:pt x="266700" y="249936"/>
                </a:lnTo>
                <a:lnTo>
                  <a:pt x="262129" y="254508"/>
                </a:lnTo>
                <a:lnTo>
                  <a:pt x="262129" y="260450"/>
                </a:lnTo>
                <a:lnTo>
                  <a:pt x="266700" y="2598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2983426" y="5522346"/>
            <a:ext cx="414847" cy="0"/>
          </a:xfrm>
          <a:custGeom>
            <a:avLst/>
            <a:gdLst/>
            <a:ahLst/>
            <a:cxnLst/>
            <a:rect l="l" t="t" r="r" b="b"/>
            <a:pathLst>
              <a:path w="485139">
                <a:moveTo>
                  <a:pt x="0" y="0"/>
                </a:moveTo>
                <a:lnTo>
                  <a:pt x="484631" y="0"/>
                </a:lnTo>
              </a:path>
            </a:pathLst>
          </a:custGeom>
          <a:ln w="3200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428272" y="5532120"/>
            <a:ext cx="180273" cy="383352"/>
          </a:xfrm>
          <a:custGeom>
            <a:avLst/>
            <a:gdLst/>
            <a:ahLst/>
            <a:cxnLst/>
            <a:rect l="l" t="t" r="r" b="b"/>
            <a:pathLst>
              <a:path w="210819" h="448309">
                <a:moveTo>
                  <a:pt x="12190" y="216407"/>
                </a:moveTo>
                <a:lnTo>
                  <a:pt x="12190" y="0"/>
                </a:lnTo>
                <a:lnTo>
                  <a:pt x="0" y="0"/>
                </a:lnTo>
                <a:lnTo>
                  <a:pt x="0" y="230123"/>
                </a:lnTo>
                <a:lnTo>
                  <a:pt x="6094" y="230123"/>
                </a:lnTo>
                <a:lnTo>
                  <a:pt x="6094" y="216407"/>
                </a:lnTo>
                <a:lnTo>
                  <a:pt x="12190" y="216407"/>
                </a:lnTo>
                <a:close/>
              </a:path>
              <a:path w="210819" h="448309">
                <a:moveTo>
                  <a:pt x="210310" y="448054"/>
                </a:moveTo>
                <a:lnTo>
                  <a:pt x="210310" y="216407"/>
                </a:lnTo>
                <a:lnTo>
                  <a:pt x="6094" y="216407"/>
                </a:lnTo>
                <a:lnTo>
                  <a:pt x="12190" y="224027"/>
                </a:lnTo>
                <a:lnTo>
                  <a:pt x="12190" y="230123"/>
                </a:lnTo>
                <a:lnTo>
                  <a:pt x="198118" y="230123"/>
                </a:lnTo>
                <a:lnTo>
                  <a:pt x="198118" y="224027"/>
                </a:lnTo>
                <a:lnTo>
                  <a:pt x="204214" y="230123"/>
                </a:lnTo>
                <a:lnTo>
                  <a:pt x="204214" y="448054"/>
                </a:lnTo>
                <a:lnTo>
                  <a:pt x="210310" y="448054"/>
                </a:lnTo>
                <a:close/>
              </a:path>
              <a:path w="210819" h="448309">
                <a:moveTo>
                  <a:pt x="12190" y="230123"/>
                </a:moveTo>
                <a:lnTo>
                  <a:pt x="12190" y="224027"/>
                </a:lnTo>
                <a:lnTo>
                  <a:pt x="6094" y="216407"/>
                </a:lnTo>
                <a:lnTo>
                  <a:pt x="6094" y="230123"/>
                </a:lnTo>
                <a:lnTo>
                  <a:pt x="12190" y="230123"/>
                </a:lnTo>
                <a:close/>
              </a:path>
              <a:path w="210819" h="448309">
                <a:moveTo>
                  <a:pt x="204214" y="230123"/>
                </a:moveTo>
                <a:lnTo>
                  <a:pt x="198118" y="224027"/>
                </a:lnTo>
                <a:lnTo>
                  <a:pt x="198118" y="230123"/>
                </a:lnTo>
                <a:lnTo>
                  <a:pt x="204214" y="230123"/>
                </a:lnTo>
                <a:close/>
              </a:path>
              <a:path w="210819" h="448309">
                <a:moveTo>
                  <a:pt x="204214" y="448054"/>
                </a:moveTo>
                <a:lnTo>
                  <a:pt x="204214" y="230123"/>
                </a:lnTo>
                <a:lnTo>
                  <a:pt x="198118" y="230123"/>
                </a:lnTo>
                <a:lnTo>
                  <a:pt x="198118" y="448054"/>
                </a:lnTo>
                <a:lnTo>
                  <a:pt x="204214" y="4480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599959" y="5703705"/>
            <a:ext cx="496838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Home</a:t>
            </a:r>
            <a:r>
              <a:rPr kumimoji="0" sz="599" b="0" i="0" u="none" strike="noStrike" kern="1200" cap="none" spc="-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99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Gateway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2658934" y="6156345"/>
            <a:ext cx="375751" cy="104254"/>
          </a:xfrm>
          <a:custGeom>
            <a:avLst/>
            <a:gdLst/>
            <a:ahLst/>
            <a:cxnLst/>
            <a:rect l="l" t="t" r="r" b="b"/>
            <a:pathLst>
              <a:path w="439420" h="121920">
                <a:moveTo>
                  <a:pt x="0" y="0"/>
                </a:moveTo>
                <a:lnTo>
                  <a:pt x="0" y="121920"/>
                </a:lnTo>
                <a:lnTo>
                  <a:pt x="438912" y="121920"/>
                </a:lnTo>
                <a:lnTo>
                  <a:pt x="438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2658933" y="6148091"/>
            <a:ext cx="141178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317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</a:t>
            </a:r>
            <a:r>
              <a:rPr kumimoji="0" sz="59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</a:t>
            </a:r>
            <a:r>
              <a:rPr kumimoji="0" sz="599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</a:t>
            </a:r>
            <a:r>
              <a:rPr kumimoji="0" sz="599" b="0" i="0" u="none" strike="noStrike" kern="1200" cap="none" spc="-5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2782404" y="6148091"/>
            <a:ext cx="246519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tric</a:t>
            </a:r>
            <a:r>
              <a:rPr kumimoji="0" sz="599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99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Car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2051318" y="4701557"/>
            <a:ext cx="542450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Photovoltaic </a:t>
            </a:r>
            <a:r>
              <a:rPr kumimoji="0" sz="599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Cell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1132906" y="5056457"/>
            <a:ext cx="452204" cy="321886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1613781" y="5069489"/>
            <a:ext cx="396167" cy="28148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2039922" y="5082522"/>
            <a:ext cx="224147" cy="213722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1110423" y="4927009"/>
            <a:ext cx="1558932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Dryer/Washer  </a:t>
            </a:r>
            <a:r>
              <a:rPr kumimoji="0" sz="599" b="0" i="0" u="none" strike="noStrike" kern="1200" cap="none" spc="-3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Dish Washer    </a:t>
            </a:r>
            <a:r>
              <a:rPr kumimoji="0" sz="599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LED  </a:t>
            </a:r>
            <a:r>
              <a:rPr kumimoji="0" sz="599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Light</a:t>
            </a:r>
            <a:r>
              <a:rPr kumimoji="0" sz="59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99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Television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145480" y="5296245"/>
            <a:ext cx="457743" cy="241089"/>
          </a:xfrm>
          <a:custGeom>
            <a:avLst/>
            <a:gdLst/>
            <a:ahLst/>
            <a:cxnLst/>
            <a:rect l="l" t="t" r="r" b="b"/>
            <a:pathLst>
              <a:path w="535305" h="281939">
                <a:moveTo>
                  <a:pt x="12193" y="269748"/>
                </a:moveTo>
                <a:lnTo>
                  <a:pt x="12193" y="0"/>
                </a:lnTo>
                <a:lnTo>
                  <a:pt x="0" y="0"/>
                </a:lnTo>
                <a:lnTo>
                  <a:pt x="0" y="281939"/>
                </a:lnTo>
                <a:lnTo>
                  <a:pt x="6095" y="281939"/>
                </a:lnTo>
                <a:lnTo>
                  <a:pt x="6095" y="269748"/>
                </a:lnTo>
                <a:lnTo>
                  <a:pt x="12193" y="269748"/>
                </a:lnTo>
                <a:close/>
              </a:path>
              <a:path w="535305" h="281939">
                <a:moveTo>
                  <a:pt x="534924" y="281939"/>
                </a:moveTo>
                <a:lnTo>
                  <a:pt x="534924" y="269748"/>
                </a:lnTo>
                <a:lnTo>
                  <a:pt x="6095" y="269748"/>
                </a:lnTo>
                <a:lnTo>
                  <a:pt x="12193" y="275844"/>
                </a:lnTo>
                <a:lnTo>
                  <a:pt x="12193" y="281939"/>
                </a:lnTo>
                <a:lnTo>
                  <a:pt x="534924" y="281939"/>
                </a:lnTo>
                <a:close/>
              </a:path>
              <a:path w="535305" h="281939">
                <a:moveTo>
                  <a:pt x="12193" y="281939"/>
                </a:moveTo>
                <a:lnTo>
                  <a:pt x="12193" y="275844"/>
                </a:lnTo>
                <a:lnTo>
                  <a:pt x="6095" y="269748"/>
                </a:lnTo>
                <a:lnTo>
                  <a:pt x="6095" y="281939"/>
                </a:lnTo>
                <a:lnTo>
                  <a:pt x="12193" y="2819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3397839" y="5392680"/>
            <a:ext cx="337525" cy="241088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248944" y="5255410"/>
            <a:ext cx="415931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Smart</a:t>
            </a:r>
            <a:r>
              <a:rPr kumimoji="0" sz="599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59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Meter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1440457" y="4394441"/>
            <a:ext cx="716750" cy="174627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1436547" y="4390534"/>
            <a:ext cx="724570" cy="17853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1436549" y="4390533"/>
            <a:ext cx="724895" cy="184074"/>
          </a:xfrm>
          <a:custGeom>
            <a:avLst/>
            <a:gdLst/>
            <a:ahLst/>
            <a:cxnLst/>
            <a:rect l="l" t="t" r="r" b="b"/>
            <a:pathLst>
              <a:path w="847725" h="215264">
                <a:moveTo>
                  <a:pt x="847344" y="213359"/>
                </a:moveTo>
                <a:lnTo>
                  <a:pt x="847344" y="1524"/>
                </a:lnTo>
                <a:lnTo>
                  <a:pt x="842771" y="0"/>
                </a:lnTo>
                <a:lnTo>
                  <a:pt x="4571" y="0"/>
                </a:lnTo>
                <a:lnTo>
                  <a:pt x="1523" y="1524"/>
                </a:lnTo>
                <a:lnTo>
                  <a:pt x="0" y="4571"/>
                </a:lnTo>
                <a:lnTo>
                  <a:pt x="0" y="208787"/>
                </a:lnTo>
                <a:lnTo>
                  <a:pt x="1523" y="213359"/>
                </a:lnTo>
                <a:lnTo>
                  <a:pt x="4571" y="214883"/>
                </a:lnTo>
                <a:lnTo>
                  <a:pt x="4571" y="9143"/>
                </a:lnTo>
                <a:lnTo>
                  <a:pt x="9143" y="4571"/>
                </a:lnTo>
                <a:lnTo>
                  <a:pt x="9143" y="9143"/>
                </a:lnTo>
                <a:lnTo>
                  <a:pt x="838200" y="9143"/>
                </a:lnTo>
                <a:lnTo>
                  <a:pt x="838200" y="4571"/>
                </a:lnTo>
                <a:lnTo>
                  <a:pt x="842771" y="9143"/>
                </a:lnTo>
                <a:lnTo>
                  <a:pt x="842771" y="214883"/>
                </a:lnTo>
                <a:lnTo>
                  <a:pt x="847344" y="213359"/>
                </a:lnTo>
                <a:close/>
              </a:path>
              <a:path w="847725" h="215264">
                <a:moveTo>
                  <a:pt x="9143" y="9143"/>
                </a:moveTo>
                <a:lnTo>
                  <a:pt x="9143" y="4571"/>
                </a:lnTo>
                <a:lnTo>
                  <a:pt x="4571" y="9143"/>
                </a:lnTo>
                <a:lnTo>
                  <a:pt x="9143" y="9143"/>
                </a:lnTo>
                <a:close/>
              </a:path>
              <a:path w="847725" h="215264">
                <a:moveTo>
                  <a:pt x="9143" y="204215"/>
                </a:moveTo>
                <a:lnTo>
                  <a:pt x="9143" y="9143"/>
                </a:lnTo>
                <a:lnTo>
                  <a:pt x="4571" y="9143"/>
                </a:lnTo>
                <a:lnTo>
                  <a:pt x="4571" y="204215"/>
                </a:lnTo>
                <a:lnTo>
                  <a:pt x="9143" y="204215"/>
                </a:lnTo>
                <a:close/>
              </a:path>
              <a:path w="847725" h="215264">
                <a:moveTo>
                  <a:pt x="842771" y="204215"/>
                </a:moveTo>
                <a:lnTo>
                  <a:pt x="4571" y="204215"/>
                </a:lnTo>
                <a:lnTo>
                  <a:pt x="9143" y="208787"/>
                </a:lnTo>
                <a:lnTo>
                  <a:pt x="9143" y="214883"/>
                </a:lnTo>
                <a:lnTo>
                  <a:pt x="838200" y="214883"/>
                </a:lnTo>
                <a:lnTo>
                  <a:pt x="838200" y="208787"/>
                </a:lnTo>
                <a:lnTo>
                  <a:pt x="842771" y="204215"/>
                </a:lnTo>
                <a:close/>
              </a:path>
              <a:path w="847725" h="215264">
                <a:moveTo>
                  <a:pt x="9143" y="214883"/>
                </a:moveTo>
                <a:lnTo>
                  <a:pt x="9143" y="208787"/>
                </a:lnTo>
                <a:lnTo>
                  <a:pt x="4571" y="204215"/>
                </a:lnTo>
                <a:lnTo>
                  <a:pt x="4571" y="214883"/>
                </a:lnTo>
                <a:lnTo>
                  <a:pt x="9143" y="214883"/>
                </a:lnTo>
                <a:close/>
              </a:path>
              <a:path w="847725" h="215264">
                <a:moveTo>
                  <a:pt x="842771" y="9143"/>
                </a:moveTo>
                <a:lnTo>
                  <a:pt x="838200" y="4571"/>
                </a:lnTo>
                <a:lnTo>
                  <a:pt x="838200" y="9143"/>
                </a:lnTo>
                <a:lnTo>
                  <a:pt x="842771" y="9143"/>
                </a:lnTo>
                <a:close/>
              </a:path>
              <a:path w="847725" h="215264">
                <a:moveTo>
                  <a:pt x="842771" y="204215"/>
                </a:moveTo>
                <a:lnTo>
                  <a:pt x="842771" y="9143"/>
                </a:lnTo>
                <a:lnTo>
                  <a:pt x="838200" y="9143"/>
                </a:lnTo>
                <a:lnTo>
                  <a:pt x="838200" y="204215"/>
                </a:lnTo>
                <a:lnTo>
                  <a:pt x="842771" y="204215"/>
                </a:lnTo>
                <a:close/>
              </a:path>
              <a:path w="847725" h="215264">
                <a:moveTo>
                  <a:pt x="842771" y="214883"/>
                </a:moveTo>
                <a:lnTo>
                  <a:pt x="842771" y="204215"/>
                </a:lnTo>
                <a:lnTo>
                  <a:pt x="838200" y="208787"/>
                </a:lnTo>
                <a:lnTo>
                  <a:pt x="838200" y="214883"/>
                </a:lnTo>
                <a:lnTo>
                  <a:pt x="842771" y="214883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485737" y="4404433"/>
            <a:ext cx="540278" cy="12946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1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Smart</a:t>
            </a:r>
            <a:r>
              <a:rPr kumimoji="0" sz="770" b="1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70" b="1" i="0" u="none" strike="noStrike" kern="1200" cap="none" spc="-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House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7333451" y="3755883"/>
            <a:ext cx="1132467" cy="633347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4416927" y="4893560"/>
            <a:ext cx="1830972" cy="1374858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292207" y="5044730"/>
            <a:ext cx="1064700" cy="48348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6909481" y="5519957"/>
            <a:ext cx="590776" cy="292882"/>
          </a:xfrm>
          <a:prstGeom prst="rect">
            <a:avLst/>
          </a:prstGeom>
        </p:spPr>
        <p:txBody>
          <a:bodyPr vert="horz" wrap="square" lIns="0" tIns="23349" rIns="0" bIns="0" rtlCol="0">
            <a:spAutoFit/>
          </a:bodyPr>
          <a:lstStyle/>
          <a:p>
            <a:pPr marL="10860" marR="4344" lvl="0" indent="-1629" algn="ctr" defTabSz="781958" rtl="0" eaLnBrk="1" fontAlgn="auto" latinLnBrk="0" hangingPunct="1">
              <a:lnSpc>
                <a:spcPts val="735"/>
              </a:lnSpc>
              <a:spcBef>
                <a:spcPts val="1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4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Li-Ion  Battery  </a:t>
            </a:r>
            <a:r>
              <a:rPr kumimoji="0" sz="684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(</a:t>
            </a:r>
            <a:r>
              <a:rPr kumimoji="0" sz="6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Re</a:t>
            </a:r>
            <a:r>
              <a:rPr kumimoji="0" sz="684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p</a:t>
            </a:r>
            <a:r>
              <a:rPr kumimoji="0" sz="6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l</a:t>
            </a:r>
            <a:r>
              <a:rPr kumimoji="0" sz="684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ac</a:t>
            </a:r>
            <a:r>
              <a:rPr kumimoji="0" sz="6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e</a:t>
            </a:r>
            <a:r>
              <a:rPr kumimoji="0" sz="684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ab</a:t>
            </a:r>
            <a:r>
              <a:rPr kumimoji="0" sz="6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l</a:t>
            </a:r>
            <a:r>
              <a:rPr kumimoji="0" sz="684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e</a:t>
            </a:r>
            <a:r>
              <a:rPr kumimoji="0" sz="684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)</a:t>
            </a:r>
            <a:endParaRPr kumimoji="0" sz="6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Gothic"/>
              <a:ea typeface="ＭＳ Ｐゴシック" charset="-128"/>
              <a:cs typeface="MS Gothic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6432517" y="4928313"/>
            <a:ext cx="330140" cy="292882"/>
          </a:xfrm>
          <a:prstGeom prst="rect">
            <a:avLst/>
          </a:prstGeom>
        </p:spPr>
        <p:txBody>
          <a:bodyPr vert="horz" wrap="square" lIns="0" tIns="23349" rIns="0" bIns="0" rtlCol="0">
            <a:spAutoFit/>
          </a:bodyPr>
          <a:lstStyle/>
          <a:p>
            <a:pPr marL="10860" marR="4344" lvl="0" indent="21721" algn="just" defTabSz="781958" rtl="0" eaLnBrk="1" fontAlgn="auto" latinLnBrk="0" hangingPunct="1">
              <a:lnSpc>
                <a:spcPts val="735"/>
              </a:lnSpc>
              <a:spcBef>
                <a:spcPts val="1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4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Li-Ion  </a:t>
            </a:r>
            <a:r>
              <a:rPr kumimoji="0" sz="684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B</a:t>
            </a:r>
            <a:r>
              <a:rPr kumimoji="0" sz="6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at</a:t>
            </a:r>
            <a:r>
              <a:rPr kumimoji="0" sz="684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t</a:t>
            </a:r>
            <a:r>
              <a:rPr kumimoji="0" sz="6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e</a:t>
            </a:r>
            <a:r>
              <a:rPr kumimoji="0" sz="684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r</a:t>
            </a:r>
            <a:r>
              <a:rPr kumimoji="0" sz="684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y  </a:t>
            </a:r>
            <a:r>
              <a:rPr kumimoji="0" sz="684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(</a:t>
            </a:r>
            <a:r>
              <a:rPr kumimoji="0" sz="6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Fi</a:t>
            </a:r>
            <a:r>
              <a:rPr kumimoji="0" sz="684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x</a:t>
            </a:r>
            <a:r>
              <a:rPr kumimoji="0" sz="6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e</a:t>
            </a:r>
            <a:r>
              <a:rPr kumimoji="0" sz="684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d</a:t>
            </a:r>
            <a:r>
              <a:rPr kumimoji="0" sz="684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)</a:t>
            </a:r>
            <a:endParaRPr kumimoji="0" sz="6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Gothic"/>
              <a:ea typeface="ＭＳ Ｐゴシック" charset="-128"/>
              <a:cs typeface="MS Gothic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647542" y="5535597"/>
            <a:ext cx="242718" cy="116800"/>
          </a:xfrm>
          <a:prstGeom prst="rect">
            <a:avLst/>
          </a:prstGeom>
        </p:spPr>
        <p:txBody>
          <a:bodyPr vert="horz" wrap="square" lIns="0" tIns="11403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84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Motor</a:t>
            </a:r>
            <a:endParaRPr kumimoji="0" sz="6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Gothic"/>
              <a:ea typeface="ＭＳ Ｐゴシック" charset="-128"/>
              <a:cs typeface="MS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6884721" y="4997383"/>
            <a:ext cx="589690" cy="116251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>
                <a:tab pos="226985" algn="l"/>
              </a:tabLst>
              <a:defRPr/>
            </a:pPr>
            <a:r>
              <a:rPr kumimoji="0" sz="68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AC	</a:t>
            </a:r>
            <a:r>
              <a:rPr kumimoji="0" sz="684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S Gothic"/>
                <a:ea typeface="ＭＳ Ｐゴシック" charset="-128"/>
                <a:cs typeface="MS Gothic"/>
              </a:rPr>
              <a:t>Inverter</a:t>
            </a:r>
            <a:endParaRPr kumimoji="0" sz="68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S Gothic"/>
              <a:ea typeface="ＭＳ Ｐゴシック" charset="-128"/>
              <a:cs typeface="MS Gothic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7156217" y="5425260"/>
            <a:ext cx="61358" cy="104254"/>
          </a:xfrm>
          <a:custGeom>
            <a:avLst/>
            <a:gdLst/>
            <a:ahLst/>
            <a:cxnLst/>
            <a:rect l="l" t="t" r="r" b="b"/>
            <a:pathLst>
              <a:path w="71754" h="121920">
                <a:moveTo>
                  <a:pt x="39740" y="70097"/>
                </a:moveTo>
                <a:lnTo>
                  <a:pt x="29010" y="64109"/>
                </a:lnTo>
                <a:lnTo>
                  <a:pt x="0" y="115824"/>
                </a:lnTo>
                <a:lnTo>
                  <a:pt x="10668" y="121920"/>
                </a:lnTo>
                <a:lnTo>
                  <a:pt x="39740" y="70097"/>
                </a:lnTo>
                <a:close/>
              </a:path>
              <a:path w="71754" h="121920">
                <a:moveTo>
                  <a:pt x="71628" y="0"/>
                </a:moveTo>
                <a:lnTo>
                  <a:pt x="1524" y="48768"/>
                </a:lnTo>
                <a:lnTo>
                  <a:pt x="29010" y="64109"/>
                </a:lnTo>
                <a:lnTo>
                  <a:pt x="35051" y="53339"/>
                </a:lnTo>
                <a:lnTo>
                  <a:pt x="45721" y="59436"/>
                </a:lnTo>
                <a:lnTo>
                  <a:pt x="45721" y="73435"/>
                </a:lnTo>
                <a:lnTo>
                  <a:pt x="67057" y="85344"/>
                </a:lnTo>
                <a:lnTo>
                  <a:pt x="71628" y="0"/>
                </a:lnTo>
                <a:close/>
              </a:path>
              <a:path w="71754" h="121920">
                <a:moveTo>
                  <a:pt x="45721" y="59436"/>
                </a:moveTo>
                <a:lnTo>
                  <a:pt x="35051" y="53339"/>
                </a:lnTo>
                <a:lnTo>
                  <a:pt x="29010" y="64109"/>
                </a:lnTo>
                <a:lnTo>
                  <a:pt x="39740" y="70097"/>
                </a:lnTo>
                <a:lnTo>
                  <a:pt x="45721" y="59436"/>
                </a:lnTo>
                <a:close/>
              </a:path>
              <a:path w="71754" h="121920">
                <a:moveTo>
                  <a:pt x="45721" y="73435"/>
                </a:moveTo>
                <a:lnTo>
                  <a:pt x="45721" y="59436"/>
                </a:lnTo>
                <a:lnTo>
                  <a:pt x="39740" y="70097"/>
                </a:lnTo>
                <a:lnTo>
                  <a:pt x="45721" y="734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6877336" y="5391376"/>
            <a:ext cx="228057" cy="174844"/>
          </a:xfrm>
          <a:custGeom>
            <a:avLst/>
            <a:gdLst/>
            <a:ahLst/>
            <a:cxnLst/>
            <a:rect l="l" t="t" r="r" b="b"/>
            <a:pathLst>
              <a:path w="266700" h="204470">
                <a:moveTo>
                  <a:pt x="209669" y="51589"/>
                </a:moveTo>
                <a:lnTo>
                  <a:pt x="201678" y="41200"/>
                </a:lnTo>
                <a:lnTo>
                  <a:pt x="0" y="193548"/>
                </a:lnTo>
                <a:lnTo>
                  <a:pt x="7620" y="204215"/>
                </a:lnTo>
                <a:lnTo>
                  <a:pt x="209669" y="51589"/>
                </a:lnTo>
                <a:close/>
              </a:path>
              <a:path w="266700" h="204470">
                <a:moveTo>
                  <a:pt x="266700" y="0"/>
                </a:moveTo>
                <a:lnTo>
                  <a:pt x="182881" y="16763"/>
                </a:lnTo>
                <a:lnTo>
                  <a:pt x="201678" y="41200"/>
                </a:lnTo>
                <a:lnTo>
                  <a:pt x="211835" y="33527"/>
                </a:lnTo>
                <a:lnTo>
                  <a:pt x="219457" y="44196"/>
                </a:lnTo>
                <a:lnTo>
                  <a:pt x="219457" y="64314"/>
                </a:lnTo>
                <a:lnTo>
                  <a:pt x="228600" y="76200"/>
                </a:lnTo>
                <a:lnTo>
                  <a:pt x="266700" y="0"/>
                </a:lnTo>
                <a:close/>
              </a:path>
              <a:path w="266700" h="204470">
                <a:moveTo>
                  <a:pt x="219457" y="44196"/>
                </a:moveTo>
                <a:lnTo>
                  <a:pt x="211835" y="33527"/>
                </a:lnTo>
                <a:lnTo>
                  <a:pt x="201678" y="41200"/>
                </a:lnTo>
                <a:lnTo>
                  <a:pt x="209669" y="51589"/>
                </a:lnTo>
                <a:lnTo>
                  <a:pt x="219457" y="44196"/>
                </a:lnTo>
                <a:close/>
              </a:path>
              <a:path w="266700" h="204470">
                <a:moveTo>
                  <a:pt x="219457" y="64314"/>
                </a:moveTo>
                <a:lnTo>
                  <a:pt x="219457" y="44196"/>
                </a:lnTo>
                <a:lnTo>
                  <a:pt x="209669" y="51589"/>
                </a:lnTo>
                <a:lnTo>
                  <a:pt x="219457" y="643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7197921" y="5119011"/>
            <a:ext cx="64073" cy="138463"/>
          </a:xfrm>
          <a:custGeom>
            <a:avLst/>
            <a:gdLst/>
            <a:ahLst/>
            <a:cxnLst/>
            <a:rect l="l" t="t" r="r" b="b"/>
            <a:pathLst>
              <a:path w="74929" h="161925">
                <a:moveTo>
                  <a:pt x="31370" y="85650"/>
                </a:moveTo>
                <a:lnTo>
                  <a:pt x="0" y="79248"/>
                </a:lnTo>
                <a:lnTo>
                  <a:pt x="22860" y="161543"/>
                </a:lnTo>
                <a:lnTo>
                  <a:pt x="28955" y="153655"/>
                </a:lnTo>
                <a:lnTo>
                  <a:pt x="28955" y="97536"/>
                </a:lnTo>
                <a:lnTo>
                  <a:pt x="31370" y="85650"/>
                </a:lnTo>
                <a:close/>
              </a:path>
              <a:path w="74929" h="161925">
                <a:moveTo>
                  <a:pt x="43671" y="88160"/>
                </a:moveTo>
                <a:lnTo>
                  <a:pt x="31370" y="85650"/>
                </a:lnTo>
                <a:lnTo>
                  <a:pt x="28955" y="97536"/>
                </a:lnTo>
                <a:lnTo>
                  <a:pt x="41148" y="100584"/>
                </a:lnTo>
                <a:lnTo>
                  <a:pt x="43671" y="88160"/>
                </a:lnTo>
                <a:close/>
              </a:path>
              <a:path w="74929" h="161925">
                <a:moveTo>
                  <a:pt x="74677" y="94487"/>
                </a:moveTo>
                <a:lnTo>
                  <a:pt x="43671" y="88160"/>
                </a:lnTo>
                <a:lnTo>
                  <a:pt x="41148" y="100584"/>
                </a:lnTo>
                <a:lnTo>
                  <a:pt x="28955" y="97536"/>
                </a:lnTo>
                <a:lnTo>
                  <a:pt x="28955" y="153655"/>
                </a:lnTo>
                <a:lnTo>
                  <a:pt x="74677" y="94487"/>
                </a:lnTo>
                <a:close/>
              </a:path>
              <a:path w="74929" h="161925">
                <a:moveTo>
                  <a:pt x="60960" y="3048"/>
                </a:moveTo>
                <a:lnTo>
                  <a:pt x="48768" y="0"/>
                </a:lnTo>
                <a:lnTo>
                  <a:pt x="31370" y="85650"/>
                </a:lnTo>
                <a:lnTo>
                  <a:pt x="43671" y="88160"/>
                </a:lnTo>
                <a:lnTo>
                  <a:pt x="60960" y="30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6907311" y="5104676"/>
            <a:ext cx="58643" cy="83621"/>
          </a:xfrm>
          <a:custGeom>
            <a:avLst/>
            <a:gdLst/>
            <a:ahLst/>
            <a:cxnLst/>
            <a:rect l="l" t="t" r="r" b="b"/>
            <a:pathLst>
              <a:path w="68579" h="97789">
                <a:moveTo>
                  <a:pt x="28587" y="26168"/>
                </a:moveTo>
                <a:lnTo>
                  <a:pt x="0" y="12191"/>
                </a:lnTo>
                <a:lnTo>
                  <a:pt x="1524" y="97536"/>
                </a:lnTo>
                <a:lnTo>
                  <a:pt x="22859" y="81049"/>
                </a:lnTo>
                <a:lnTo>
                  <a:pt x="22859" y="38100"/>
                </a:lnTo>
                <a:lnTo>
                  <a:pt x="28587" y="26168"/>
                </a:lnTo>
                <a:close/>
              </a:path>
              <a:path w="68579" h="97789">
                <a:moveTo>
                  <a:pt x="40048" y="31771"/>
                </a:moveTo>
                <a:lnTo>
                  <a:pt x="28587" y="26168"/>
                </a:lnTo>
                <a:lnTo>
                  <a:pt x="22859" y="38100"/>
                </a:lnTo>
                <a:lnTo>
                  <a:pt x="35051" y="42672"/>
                </a:lnTo>
                <a:lnTo>
                  <a:pt x="40048" y="31771"/>
                </a:lnTo>
                <a:close/>
              </a:path>
              <a:path w="68579" h="97789">
                <a:moveTo>
                  <a:pt x="68579" y="45719"/>
                </a:moveTo>
                <a:lnTo>
                  <a:pt x="40048" y="31771"/>
                </a:lnTo>
                <a:lnTo>
                  <a:pt x="35051" y="42672"/>
                </a:lnTo>
                <a:lnTo>
                  <a:pt x="22859" y="38100"/>
                </a:lnTo>
                <a:lnTo>
                  <a:pt x="22859" y="81049"/>
                </a:lnTo>
                <a:lnTo>
                  <a:pt x="68579" y="45719"/>
                </a:lnTo>
                <a:close/>
              </a:path>
              <a:path w="68579" h="97789">
                <a:moveTo>
                  <a:pt x="51817" y="6095"/>
                </a:moveTo>
                <a:lnTo>
                  <a:pt x="41148" y="0"/>
                </a:lnTo>
                <a:lnTo>
                  <a:pt x="28587" y="26168"/>
                </a:lnTo>
                <a:lnTo>
                  <a:pt x="40048" y="31771"/>
                </a:lnTo>
                <a:lnTo>
                  <a:pt x="51817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633642" y="5773208"/>
            <a:ext cx="1211961" cy="45350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6555120" y="6219765"/>
            <a:ext cx="1292323" cy="102622"/>
          </a:xfrm>
          <a:prstGeom prst="rect">
            <a:avLst/>
          </a:prstGeom>
        </p:spPr>
        <p:txBody>
          <a:bodyPr vert="horz" wrap="square" lIns="0" tIns="10317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9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ＭＳ Ｐゴシック" charset="-128"/>
                <a:cs typeface="Tahoma"/>
              </a:rPr>
              <a:t>Connected buses </a:t>
            </a:r>
            <a:r>
              <a:rPr kumimoji="0" sz="599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ＭＳ Ｐゴシック" charset="-128"/>
                <a:cs typeface="Tahoma"/>
              </a:rPr>
              <a:t>will </a:t>
            </a:r>
            <a:r>
              <a:rPr kumimoji="0" sz="59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ＭＳ Ｐゴシック" charset="-128"/>
                <a:cs typeface="Tahoma"/>
              </a:rPr>
              <a:t>operate like</a:t>
            </a:r>
            <a:r>
              <a:rPr kumimoji="0" sz="599" b="0" i="0" u="none" strike="noStrike" kern="1200" cap="none" spc="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ＭＳ Ｐゴシック" charset="-128"/>
                <a:cs typeface="Tahoma"/>
              </a:rPr>
              <a:t> </a:t>
            </a:r>
            <a:r>
              <a:rPr kumimoji="0" sz="599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ＭＳ Ｐゴシック" charset="-128"/>
                <a:cs typeface="Tahoma"/>
              </a:rPr>
              <a:t>LRT</a:t>
            </a:r>
            <a:endParaRPr kumimoji="0" sz="5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ＭＳ Ｐゴシック" charset="-128"/>
              <a:cs typeface="Tahoma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084159" y="4467420"/>
            <a:ext cx="2228443" cy="18765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5117708" y="4486533"/>
            <a:ext cx="2158940" cy="12946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Electric </a:t>
            </a:r>
            <a:r>
              <a:rPr kumimoji="0" sz="77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Bus </a:t>
            </a:r>
            <a:r>
              <a:rPr kumimoji="0" sz="7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(works </a:t>
            </a:r>
            <a:r>
              <a:rPr kumimoji="0" sz="770" b="1" i="0" u="none" strike="noStrike" kern="1200" cap="none" spc="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like </a:t>
            </a:r>
            <a:r>
              <a:rPr kumimoji="0" sz="770" b="1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LRT </a:t>
            </a:r>
            <a:r>
              <a:rPr kumimoji="0" sz="7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when </a:t>
            </a:r>
            <a:r>
              <a:rPr kumimoji="0" sz="77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connected)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988252" y="3428783"/>
            <a:ext cx="1367038" cy="436566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980433" y="3428784"/>
            <a:ext cx="1385284" cy="444385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980433" y="3428785"/>
            <a:ext cx="1385718" cy="444711"/>
          </a:xfrm>
          <a:custGeom>
            <a:avLst/>
            <a:gdLst/>
            <a:ahLst/>
            <a:cxnLst/>
            <a:rect l="l" t="t" r="r" b="b"/>
            <a:pathLst>
              <a:path w="1620520" h="520064">
                <a:moveTo>
                  <a:pt x="9143" y="510539"/>
                </a:moveTo>
                <a:lnTo>
                  <a:pt x="9143" y="0"/>
                </a:lnTo>
                <a:lnTo>
                  <a:pt x="0" y="0"/>
                </a:lnTo>
                <a:lnTo>
                  <a:pt x="0" y="519683"/>
                </a:lnTo>
                <a:lnTo>
                  <a:pt x="4572" y="519683"/>
                </a:lnTo>
                <a:lnTo>
                  <a:pt x="4571" y="510539"/>
                </a:lnTo>
                <a:lnTo>
                  <a:pt x="9143" y="510539"/>
                </a:lnTo>
                <a:close/>
              </a:path>
              <a:path w="1620520" h="520064">
                <a:moveTo>
                  <a:pt x="1615440" y="510539"/>
                </a:moveTo>
                <a:lnTo>
                  <a:pt x="4571" y="510539"/>
                </a:lnTo>
                <a:lnTo>
                  <a:pt x="9143" y="515112"/>
                </a:lnTo>
                <a:lnTo>
                  <a:pt x="9143" y="519683"/>
                </a:lnTo>
                <a:lnTo>
                  <a:pt x="1609344" y="519683"/>
                </a:lnTo>
                <a:lnTo>
                  <a:pt x="1609344" y="515112"/>
                </a:lnTo>
                <a:lnTo>
                  <a:pt x="1615440" y="510539"/>
                </a:lnTo>
                <a:close/>
              </a:path>
              <a:path w="1620520" h="520064">
                <a:moveTo>
                  <a:pt x="9143" y="519683"/>
                </a:moveTo>
                <a:lnTo>
                  <a:pt x="9143" y="515112"/>
                </a:lnTo>
                <a:lnTo>
                  <a:pt x="4571" y="510539"/>
                </a:lnTo>
                <a:lnTo>
                  <a:pt x="4572" y="519683"/>
                </a:lnTo>
                <a:lnTo>
                  <a:pt x="9143" y="519683"/>
                </a:lnTo>
                <a:close/>
              </a:path>
              <a:path w="1620520" h="520064">
                <a:moveTo>
                  <a:pt x="1620012" y="519683"/>
                </a:moveTo>
                <a:lnTo>
                  <a:pt x="1620012" y="0"/>
                </a:lnTo>
                <a:lnTo>
                  <a:pt x="1609344" y="0"/>
                </a:lnTo>
                <a:lnTo>
                  <a:pt x="1609344" y="510539"/>
                </a:lnTo>
                <a:lnTo>
                  <a:pt x="1615440" y="510539"/>
                </a:lnTo>
                <a:lnTo>
                  <a:pt x="1615440" y="519683"/>
                </a:lnTo>
                <a:lnTo>
                  <a:pt x="1620012" y="519683"/>
                </a:lnTo>
                <a:close/>
              </a:path>
              <a:path w="1620520" h="520064">
                <a:moveTo>
                  <a:pt x="1615440" y="519683"/>
                </a:moveTo>
                <a:lnTo>
                  <a:pt x="1615440" y="510539"/>
                </a:lnTo>
                <a:lnTo>
                  <a:pt x="1609344" y="515112"/>
                </a:lnTo>
                <a:lnTo>
                  <a:pt x="1609344" y="519683"/>
                </a:lnTo>
                <a:lnTo>
                  <a:pt x="1615440" y="51968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169063" y="3920950"/>
            <a:ext cx="948066" cy="247954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4344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>
                <a:tab pos="442024" algn="l"/>
              </a:tabLst>
              <a:defRPr/>
            </a:pPr>
            <a:r>
              <a:rPr kumimoji="0" sz="770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Shortage: </a:t>
            </a:r>
            <a:r>
              <a:rPr kumimoji="0" sz="770" b="0" i="0" u="none" strike="noStrike" kern="1200" cap="none" spc="-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EV </a:t>
            </a:r>
            <a:r>
              <a:rPr kumimoji="0" sz="77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ＭＳ Ｐゴシック" charset="-128"/>
                <a:cs typeface="Microsoft Sans Serif"/>
              </a:rPr>
              <a:t>→ </a:t>
            </a:r>
            <a:r>
              <a:rPr kumimoji="0" sz="77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House  </a:t>
            </a:r>
            <a:r>
              <a:rPr kumimoji="0" sz="770" b="0" i="0" u="none" strike="noStrike" kern="1200" cap="none" spc="-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Excess:</a:t>
            </a:r>
            <a:r>
              <a:rPr kumimoji="0" sz="770" b="0" i="0" u="none" strike="noStrike" kern="1200" cap="none" spc="-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 charset="-128"/>
                <a:cs typeface="Times New Roman"/>
              </a:rPr>
              <a:t>	</a:t>
            </a:r>
            <a:r>
              <a:rPr kumimoji="0" sz="77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House </a:t>
            </a:r>
            <a:r>
              <a:rPr kumimoji="0" sz="770" b="0" i="0" u="none" strike="noStrike" kern="1200" cap="none" spc="-1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ＭＳ Ｐゴシック" charset="-128"/>
                <a:cs typeface="Microsoft Sans Serif"/>
              </a:rPr>
              <a:t>→</a:t>
            </a:r>
            <a:r>
              <a:rPr kumimoji="0" sz="770" b="0" i="0" u="none" strike="noStrike" kern="1200" cap="none" spc="-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Sans Serif"/>
                <a:ea typeface="ＭＳ Ｐゴシック" charset="-128"/>
                <a:cs typeface="Microsoft Sans Serif"/>
              </a:rPr>
              <a:t> </a:t>
            </a:r>
            <a:r>
              <a:rPr kumimoji="0" sz="770" b="0" i="0" u="none" strike="noStrike" kern="1200" cap="none" spc="-11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EV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1480856" y="3428783"/>
            <a:ext cx="266067" cy="219370"/>
          </a:xfrm>
          <a:custGeom>
            <a:avLst/>
            <a:gdLst/>
            <a:ahLst/>
            <a:cxnLst/>
            <a:rect l="l" t="t" r="r" b="b"/>
            <a:pathLst>
              <a:path w="311150" h="256539">
                <a:moveTo>
                  <a:pt x="290773" y="240389"/>
                </a:moveTo>
                <a:lnTo>
                  <a:pt x="286648" y="228667"/>
                </a:lnTo>
                <a:lnTo>
                  <a:pt x="13089" y="0"/>
                </a:lnTo>
                <a:lnTo>
                  <a:pt x="4354" y="0"/>
                </a:lnTo>
                <a:lnTo>
                  <a:pt x="0" y="6095"/>
                </a:lnTo>
                <a:lnTo>
                  <a:pt x="279677" y="238443"/>
                </a:lnTo>
                <a:lnTo>
                  <a:pt x="290773" y="240389"/>
                </a:lnTo>
                <a:close/>
              </a:path>
              <a:path w="311150" h="256539">
                <a:moveTo>
                  <a:pt x="304800" y="254984"/>
                </a:moveTo>
                <a:lnTo>
                  <a:pt x="304800" y="243839"/>
                </a:lnTo>
                <a:lnTo>
                  <a:pt x="297180" y="252983"/>
                </a:lnTo>
                <a:lnTo>
                  <a:pt x="279677" y="238443"/>
                </a:lnTo>
                <a:lnTo>
                  <a:pt x="214884" y="227075"/>
                </a:lnTo>
                <a:lnTo>
                  <a:pt x="211836" y="227075"/>
                </a:lnTo>
                <a:lnTo>
                  <a:pt x="208787" y="228600"/>
                </a:lnTo>
                <a:lnTo>
                  <a:pt x="207264" y="233171"/>
                </a:lnTo>
                <a:lnTo>
                  <a:pt x="207264" y="236219"/>
                </a:lnTo>
                <a:lnTo>
                  <a:pt x="208787" y="239267"/>
                </a:lnTo>
                <a:lnTo>
                  <a:pt x="213360" y="239267"/>
                </a:lnTo>
                <a:lnTo>
                  <a:pt x="304800" y="254984"/>
                </a:lnTo>
                <a:close/>
              </a:path>
              <a:path w="311150" h="256539">
                <a:moveTo>
                  <a:pt x="310896" y="256031"/>
                </a:moveTo>
                <a:lnTo>
                  <a:pt x="277368" y="163067"/>
                </a:lnTo>
                <a:lnTo>
                  <a:pt x="275844" y="160019"/>
                </a:lnTo>
                <a:lnTo>
                  <a:pt x="271272" y="158495"/>
                </a:lnTo>
                <a:lnTo>
                  <a:pt x="268224" y="160019"/>
                </a:lnTo>
                <a:lnTo>
                  <a:pt x="265175" y="160019"/>
                </a:lnTo>
                <a:lnTo>
                  <a:pt x="263652" y="164591"/>
                </a:lnTo>
                <a:lnTo>
                  <a:pt x="265175" y="167639"/>
                </a:lnTo>
                <a:lnTo>
                  <a:pt x="286648" y="228667"/>
                </a:lnTo>
                <a:lnTo>
                  <a:pt x="304800" y="243839"/>
                </a:lnTo>
                <a:lnTo>
                  <a:pt x="304800" y="254984"/>
                </a:lnTo>
                <a:lnTo>
                  <a:pt x="310896" y="256031"/>
                </a:lnTo>
                <a:close/>
              </a:path>
              <a:path w="311150" h="256539">
                <a:moveTo>
                  <a:pt x="301752" y="247497"/>
                </a:moveTo>
                <a:lnTo>
                  <a:pt x="301752" y="242315"/>
                </a:lnTo>
                <a:lnTo>
                  <a:pt x="294131" y="249936"/>
                </a:lnTo>
                <a:lnTo>
                  <a:pt x="290773" y="240389"/>
                </a:lnTo>
                <a:lnTo>
                  <a:pt x="279677" y="238443"/>
                </a:lnTo>
                <a:lnTo>
                  <a:pt x="297180" y="252983"/>
                </a:lnTo>
                <a:lnTo>
                  <a:pt x="301752" y="247497"/>
                </a:lnTo>
                <a:close/>
              </a:path>
              <a:path w="311150" h="256539">
                <a:moveTo>
                  <a:pt x="304800" y="243839"/>
                </a:moveTo>
                <a:lnTo>
                  <a:pt x="286648" y="228667"/>
                </a:lnTo>
                <a:lnTo>
                  <a:pt x="290773" y="240389"/>
                </a:lnTo>
                <a:lnTo>
                  <a:pt x="301752" y="242315"/>
                </a:lnTo>
                <a:lnTo>
                  <a:pt x="301752" y="247497"/>
                </a:lnTo>
                <a:lnTo>
                  <a:pt x="304800" y="243839"/>
                </a:lnTo>
                <a:close/>
              </a:path>
              <a:path w="311150" h="256539">
                <a:moveTo>
                  <a:pt x="301752" y="242315"/>
                </a:moveTo>
                <a:lnTo>
                  <a:pt x="290773" y="240389"/>
                </a:lnTo>
                <a:lnTo>
                  <a:pt x="294131" y="249936"/>
                </a:lnTo>
                <a:lnTo>
                  <a:pt x="301752" y="24231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1586286" y="3428785"/>
            <a:ext cx="250863" cy="180273"/>
          </a:xfrm>
          <a:custGeom>
            <a:avLst/>
            <a:gdLst/>
            <a:ahLst/>
            <a:cxnLst/>
            <a:rect l="l" t="t" r="r" b="b"/>
            <a:pathLst>
              <a:path w="293369" h="210820">
                <a:moveTo>
                  <a:pt x="292757" y="201167"/>
                </a:moveTo>
                <a:lnTo>
                  <a:pt x="52096" y="0"/>
                </a:lnTo>
                <a:lnTo>
                  <a:pt x="31984" y="0"/>
                </a:lnTo>
                <a:lnTo>
                  <a:pt x="285139" y="210312"/>
                </a:lnTo>
                <a:lnTo>
                  <a:pt x="292757" y="201167"/>
                </a:lnTo>
                <a:close/>
              </a:path>
              <a:path w="293369" h="210820">
                <a:moveTo>
                  <a:pt x="29105" y="42671"/>
                </a:moveTo>
                <a:lnTo>
                  <a:pt x="27581" y="38100"/>
                </a:lnTo>
                <a:lnTo>
                  <a:pt x="14176" y="0"/>
                </a:lnTo>
                <a:lnTo>
                  <a:pt x="0" y="0"/>
                </a:lnTo>
                <a:lnTo>
                  <a:pt x="15389" y="42671"/>
                </a:lnTo>
                <a:lnTo>
                  <a:pt x="16913" y="45719"/>
                </a:lnTo>
                <a:lnTo>
                  <a:pt x="21485" y="48767"/>
                </a:lnTo>
                <a:lnTo>
                  <a:pt x="27581" y="45719"/>
                </a:lnTo>
                <a:lnTo>
                  <a:pt x="29105" y="4267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marL="0" marR="0" lvl="0" indent="0" algn="l" defTabSz="7819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3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+mn-cs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721540" y="4709377"/>
            <a:ext cx="2864830" cy="12946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0" i="0" u="none" strike="noStrike" kern="1200" cap="none" spc="-26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Battery  </a:t>
            </a:r>
            <a:r>
              <a:rPr kumimoji="0" sz="770" b="0" i="0" u="none" strike="noStrike" kern="1200" cap="none" spc="-4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Replaceable </a:t>
            </a:r>
            <a:r>
              <a:rPr kumimoji="0" sz="770" b="0" i="0" u="none" strike="noStrike" kern="1200" cap="none" spc="-7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Bus </a:t>
            </a:r>
            <a:r>
              <a:rPr kumimoji="0" sz="770" b="0" i="0" u="none" strike="noStrike" kern="1200" cap="none" spc="77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/ </a:t>
            </a:r>
            <a:r>
              <a:rPr kumimoji="0" sz="770" b="0" i="0" u="none" strike="noStrike" kern="1200" cap="none" spc="-38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Works </a:t>
            </a:r>
            <a:r>
              <a:rPr kumimoji="0" sz="770" b="0" i="0" u="none" strike="noStrike" kern="1200" cap="none" spc="-21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like </a:t>
            </a:r>
            <a:r>
              <a:rPr kumimoji="0" sz="770" b="0" i="0" u="none" strike="noStrike" kern="1200" cap="none" spc="-11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LRT  </a:t>
            </a:r>
            <a:r>
              <a:rPr kumimoji="0" sz="770" b="0" i="0" u="none" strike="noStrike" kern="1200" cap="none" spc="-34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by </a:t>
            </a:r>
            <a:r>
              <a:rPr kumimoji="0" sz="77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connecting </a:t>
            </a:r>
            <a:r>
              <a:rPr kumimoji="0" sz="770" b="0" i="0" u="none" strike="noStrike" kern="1200" cap="none" spc="-12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multiple</a:t>
            </a:r>
            <a:r>
              <a:rPr kumimoji="0" sz="77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70" b="0" i="0" u="none" strike="noStrike" kern="1200" cap="none" spc="-5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buses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7357880" y="3619916"/>
            <a:ext cx="1034945" cy="129460"/>
          </a:xfrm>
          <a:prstGeom prst="rect">
            <a:avLst/>
          </a:prstGeom>
        </p:spPr>
        <p:txBody>
          <a:bodyPr vert="horz" wrap="square" lIns="0" tIns="10860" rIns="0" bIns="0" rtlCol="0">
            <a:spAutoFit/>
          </a:bodyPr>
          <a:lstStyle/>
          <a:p>
            <a:pPr marL="10860" marR="0" lvl="0" indent="0" algn="l" defTabSz="781958" rtl="0" eaLnBrk="1" fontAlgn="auto" latinLnBrk="0" hangingPunct="1">
              <a:lnSpc>
                <a:spcPct val="100000"/>
              </a:lnSpc>
              <a:spcBef>
                <a:spcPts val="8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70" b="0" i="0" u="none" strike="noStrike" kern="1200" cap="none" spc="-7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80% </a:t>
            </a:r>
            <a:r>
              <a:rPr kumimoji="0" sz="770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charge </a:t>
            </a:r>
            <a:r>
              <a:rPr kumimoji="0" sz="770" b="0" i="0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in </a:t>
            </a:r>
            <a:r>
              <a:rPr kumimoji="0" sz="770" b="0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30</a:t>
            </a:r>
            <a:r>
              <a:rPr kumimoji="0" sz="770" b="0" i="0" u="none" strike="noStrike" kern="1200" cap="none" spc="-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 </a:t>
            </a:r>
            <a:r>
              <a:rPr kumimoji="0" sz="77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minutes</a:t>
            </a:r>
            <a:endParaRPr kumimoji="0" sz="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78911" y="6435517"/>
            <a:ext cx="1101378" cy="224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08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-128"/>
                <a:cs typeface="+mn-cs"/>
              </a:rPr>
              <a:t>METI (2012)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1721" marR="0" lvl="0" indent="0" algn="l" defTabSz="870875" rtl="0" eaLnBrk="0" fontAlgn="base" latinLnBrk="0" hangingPunct="0">
              <a:lnSpc>
                <a:spcPts val="98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en-US" sz="941" b="0" i="0" u="none" strike="noStrike" kern="1200" cap="none" spc="-47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pPr marL="21721" marR="0" lvl="0" indent="0" algn="l" defTabSz="870875" rtl="0" eaLnBrk="0" fontAlgn="base" latinLnBrk="0" hangingPunct="0">
                <a:lnSpc>
                  <a:spcPts val="98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41" b="0" i="0" u="none" strike="noStrike" kern="1200" cap="none" spc="-47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7907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25CB-59B6-4DD3-B2FC-1834B7BA8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274638"/>
            <a:ext cx="8642351" cy="617639"/>
          </a:xfrm>
        </p:spPr>
        <p:txBody>
          <a:bodyPr/>
          <a:lstStyle/>
          <a:p>
            <a:r>
              <a:rPr lang="en-HK" b="1" dirty="0"/>
              <a:t>Key Components of Smart Cities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D84BE8-7AAA-4F7D-8F69-51F977ECE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481"/>
          <a:stretch/>
        </p:blipFill>
        <p:spPr>
          <a:xfrm>
            <a:off x="176981" y="1054510"/>
            <a:ext cx="9026013" cy="56043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871C1-E288-4C76-8EE4-909EF30F3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1AE49-4A03-493E-99C3-86BC0202FC57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9930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2D24D931-39DA-4A58-B06C-91441DEBC85A}" type="slidenum">
              <a:rPr kumimoji="1" lang="ja-JP" altLang="en-US" sz="1350" kern="0">
                <a:solidFill>
                  <a:sysClr val="windowText" lastClr="000000"/>
                </a:solidFill>
                <a:latin typeface="Arial" charset="0"/>
                <a:ea typeface="ＭＳ Ｐゴシック" charset="-128"/>
                <a:cs typeface="Arial" panose="020B0604020202020204" pitchFamily="34" charset="0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kumimoji="1" lang="ja-JP" altLang="en-US" sz="1350" kern="0">
              <a:solidFill>
                <a:sysClr val="windowText" lastClr="000000"/>
              </a:solidFill>
              <a:latin typeface="Arial" charset="0"/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026" name="Picture 2" descr="UN Sustainable Development Goal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0" y="315891"/>
            <a:ext cx="8640384" cy="602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9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582" y="237600"/>
            <a:ext cx="8208818" cy="68468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00"/>
                </a:solidFill>
              </a:rPr>
              <a:t>Societal Challenges Addressed in Smart Cities</a:t>
            </a:r>
            <a:endParaRPr lang="en-GB" sz="32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08172" y="922288"/>
            <a:ext cx="8888228" cy="5698112"/>
          </a:xfrm>
          <a:prstGeom prst="rect">
            <a:avLst/>
          </a:prstGeom>
        </p:spPr>
        <p:txBody>
          <a:bodyPr vert="horz">
            <a:noAutofit/>
          </a:bodyPr>
          <a:lstStyle>
            <a:lvl1pPr marL="342000" indent="-342000" algn="l" rtl="0" eaLnBrk="1" latinLnBrk="0" hangingPunct="1">
              <a:spcBef>
                <a:spcPts val="768"/>
              </a:spcBef>
              <a:buClr>
                <a:schemeClr val="tx1"/>
              </a:buClr>
              <a:buFont typeface="Arial" pitchFamily="34" charset="0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600" indent="-284400" algn="l" rtl="0" eaLnBrk="1" latinLnBrk="0" hangingPunct="1">
              <a:spcBef>
                <a:spcPts val="672"/>
              </a:spcBef>
              <a:buClr>
                <a:schemeClr val="tx1"/>
              </a:buClr>
              <a:buFont typeface="Arial" pitchFamily="34" charset="0"/>
              <a:buChar char="–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4800" indent="-230400" algn="l" rtl="0" eaLnBrk="1" latinLnBrk="0" hangingPunct="1">
              <a:spcBef>
                <a:spcPts val="576"/>
              </a:spcBef>
              <a:buClr>
                <a:schemeClr val="tx1"/>
              </a:buClr>
              <a:buFont typeface="Arial" pitchFamily="34" charset="0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–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30400" algn="l" rtl="0" eaLnBrk="1" latinLnBrk="0" hangingPunct="1">
              <a:spcBef>
                <a:spcPts val="480"/>
              </a:spcBef>
              <a:buClr>
                <a:schemeClr val="tx1"/>
              </a:buClr>
              <a:buFont typeface="Arial" pitchFamily="34" charset="0"/>
              <a:buChar char="»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prstClr val="black"/>
              </a:buClr>
              <a:defRPr/>
            </a:pPr>
            <a:r>
              <a:rPr lang="en-HK" sz="2800" dirty="0">
                <a:solidFill>
                  <a:srgbClr val="000000"/>
                </a:solidFill>
              </a:rPr>
              <a:t>Upgrading aging and deteriorating infrastructure for energy distribution</a:t>
            </a:r>
            <a:endParaRPr lang="en-AU" sz="2800" noProof="0" dirty="0">
              <a:solidFill>
                <a:srgbClr val="000000"/>
              </a:solidFill>
              <a:latin typeface="Calibri"/>
            </a:endParaRP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768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AU" sz="2800" noProof="0" dirty="0">
                <a:solidFill>
                  <a:srgbClr val="000000"/>
                </a:solidFill>
                <a:latin typeface="Calibri"/>
              </a:rPr>
              <a:t>Reducing e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nvironmental burdens </a:t>
            </a:r>
            <a:r>
              <a:rPr lang="en-AU" sz="2800" dirty="0">
                <a:solidFill>
                  <a:srgbClr val="000000"/>
                </a:solidFill>
                <a:latin typeface="Calibri"/>
              </a:rPr>
              <a:t>(CO</a:t>
            </a:r>
            <a:r>
              <a:rPr lang="en-AU" sz="2800" baseline="-25000" dirty="0">
                <a:solidFill>
                  <a:srgbClr val="000000"/>
                </a:solidFill>
                <a:latin typeface="Calibri"/>
              </a:rPr>
              <a:t>2</a:t>
            </a:r>
            <a:r>
              <a:rPr lang="en-AU" sz="2800" dirty="0">
                <a:solidFill>
                  <a:srgbClr val="000000"/>
                </a:solidFill>
                <a:latin typeface="Calibri"/>
              </a:rPr>
              <a:t> emissions, air pollution) </a:t>
            </a: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by increasing renewable energy sources and efficient energy usage</a:t>
            </a:r>
          </a:p>
          <a:p>
            <a:pPr marL="342000" marR="0" lvl="0" indent="-342000" algn="l" defTabSz="914400" rtl="0" eaLnBrk="1" fontAlgn="base" latinLnBrk="0" hangingPunct="1">
              <a:lnSpc>
                <a:spcPct val="100000"/>
              </a:lnSpc>
              <a:spcBef>
                <a:spcPts val="768"/>
              </a:spcBef>
              <a:spcAft>
                <a:spcPct val="0"/>
              </a:spcAft>
              <a:buClr>
                <a:prstClr val="black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Strengthening the resilience of </a:t>
            </a:r>
            <a:r>
              <a:rPr lang="en-US" sz="2800" dirty="0">
                <a:solidFill>
                  <a:srgbClr val="000000"/>
                </a:solidFill>
                <a:latin typeface="Calibri"/>
              </a:rPr>
              <a:t>the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supply of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energy and services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against disruptions and disasters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earthquakes, typhoons,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hurricanes)</a:t>
            </a:r>
          </a:p>
          <a:p>
            <a:pPr lvl="0">
              <a:buClr>
                <a:prstClr val="black"/>
              </a:buClr>
              <a:defRPr/>
            </a:pPr>
            <a:r>
              <a:rPr lang="en-HK" sz="2800" dirty="0">
                <a:solidFill>
                  <a:srgbClr val="000000"/>
                </a:solidFill>
              </a:rPr>
              <a:t>Coping with cost pressure to improve energy efficiency and to cut back its consumption during peak periods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FAF337-5A6C-4E09-A781-3706FAB5BE4A}" type="slidenum">
              <a:rPr kumimoji="1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47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506.5;33.5;756"/>
  <p:tag name="MMCOA_POSITION_M" val="0;506.5;33.5;756"/>
  <p:tag name="MMCOA_POSITION_S" val="0;506.5;33.5;756"/>
  <p:tag name="MMCOA_HIDEONCOLOUR" val="N"/>
  <p:tag name="MMCOA_HIDEONWHITE" val="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27.375;61.25;618.875"/>
  <p:tag name="MMCOA_POSITION_M" val="47.875;29.375;47.875;645"/>
  <p:tag name="MMCOA_POSITION_S" val="47.875;35.625;47.875;645"/>
  <p:tag name="MMCOA_HIDEONCOLOUR" val="N"/>
  <p:tag name="MMCOA_HIDEONWHITE" val="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107.875;328.75;618.875"/>
  <p:tag name="MMCOA_POSITION_M" val="47.875;89.125;394.875;644.875"/>
  <p:tag name="MMCOA_POSITION_S" val="47.875;89.125;394.875;644.875"/>
  <p:tag name="MMCOA_HIDEONCOLOUR" val="N"/>
  <p:tag name="MMCOA_HIDEONWHITE" val="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31.625;49.875;49.875"/>
  <p:tag name="MMCOA_POSITION_M" val="0;32.375;36;36"/>
  <p:tag name="MMCOA_POSITION_S" val="0;32.375;36;36"/>
  <p:tag name="MMCOA_HIDEONCOLOUR" val="N"/>
  <p:tag name="MMCOA_HIDEONWHITE" val="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8"/>
  <p:tag name="MMCOA_FONTSIZE_M" val="8"/>
  <p:tag name="MMCOA_FONTSIZE_S" val="8"/>
  <p:tag name="MMCOA_POSITION_L" val="47.875;492;9.625;639"/>
  <p:tag name="MMCOA_POSITION_M" val="47.875;492;9.625;639"/>
  <p:tag name="MMCOA_POSITION_S" val="47.875;492;9.625;639"/>
  <p:tag name="MMCOA_HIDEONCOLOUR" val="N"/>
  <p:tag name="MMCOA_HIDEONWHITE" val="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158.625;222.75;756"/>
  <p:tag name="MMCOA_POSITION_M" val="0;158.625;222.75;756"/>
  <p:tag name="MMCOA_POSITION_S" val="0;158.625;222.75;756"/>
  <p:tag name="MMCOA_HIDEONCOLOUR" val="N"/>
  <p:tag name="MMCOA_HIDEONWHITE" val="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"/>
  <p:tag name="MMCOA_FONTSIZE_M" val=""/>
  <p:tag name="MMCOA_FONTSIZE_S" val=""/>
  <p:tag name="MMCOA_POSITION_L" val="49.625;32.375;63.25;248.375"/>
  <p:tag name="MMCOA_POSITION_M" val="49.625;32.375;63.25;248.375"/>
  <p:tag name="MMCOA_POSITION_S" val="49.625;32.375;63.25;248.375"/>
  <p:tag name="MMCOA_HIDEONCOLOUR" val="N"/>
  <p:tag name="MMCOA_HIDEONWHITE" val="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506.5;33.5;756"/>
  <p:tag name="MMCOA_POSITION_M" val="0;506.5;33.5;756"/>
  <p:tag name="MMCOA_POSITION_S" val="0;506.5;33.5;756"/>
  <p:tag name="MMCOA_HIDEONCOLOUR" val="N"/>
  <p:tag name="MMCOA_HIDEONWHITE" val="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27.375;61.25;618.875"/>
  <p:tag name="MMCOA_POSITION_M" val="47.875;29.375;47.875;645"/>
  <p:tag name="MMCOA_POSITION_S" val="47.875;35.625;47.875;645"/>
  <p:tag name="MMCOA_HIDEONCOLOUR" val="N"/>
  <p:tag name="MMCOA_HIDEONWHITE" val="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107.875;328.75;618.875"/>
  <p:tag name="MMCOA_POSITION_M" val="47.875;89.125;394.875;644.875"/>
  <p:tag name="MMCOA_POSITION_S" val="47.875;89.125;394.875;644.875"/>
  <p:tag name="MMCOA_HIDEONCOLOUR" val="N"/>
  <p:tag name="MMCOA_HIDEONWHITE" val="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27.375;61.25;618.875"/>
  <p:tag name="MMCOA_POSITION_M" val="47.875;29.375;47.875;645"/>
  <p:tag name="MMCOA_POSITION_S" val="47.875;35.625;47.875;645"/>
  <p:tag name="MMCOA_HIDEONCOLOUR" val="N"/>
  <p:tag name="MMCOA_HIDEONWHITE" val="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31.625;49.875;49.875"/>
  <p:tag name="MMCOA_POSITION_M" val="0;32.375;36;36"/>
  <p:tag name="MMCOA_POSITION_S" val="0;32.375;36;36"/>
  <p:tag name="MMCOA_HIDEONCOLOUR" val="N"/>
  <p:tag name="MMCOA_HIDEONWHITE" val="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8"/>
  <p:tag name="MMCOA_FONTSIZE_M" val="8"/>
  <p:tag name="MMCOA_FONTSIZE_S" val="8"/>
  <p:tag name="MMCOA_POSITION_L" val="47.875;492;9.625;639"/>
  <p:tag name="MMCOA_POSITION_M" val="47.875;492;9.625;639"/>
  <p:tag name="MMCOA_POSITION_S" val="47.875;492;9.625;639"/>
  <p:tag name="MMCOA_HIDEONCOLOUR" val="N"/>
  <p:tag name="MMCOA_HIDEONWHITE" val="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158.625;222.75;756"/>
  <p:tag name="MMCOA_POSITION_M" val="0;158.625;222.75;756"/>
  <p:tag name="MMCOA_POSITION_S" val="0;158.625;222.75;756"/>
  <p:tag name="MMCOA_HIDEONCOLOUR" val="N"/>
  <p:tag name="MMCOA_HIDEONWHITE" val="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"/>
  <p:tag name="MMCOA_FONTSIZE_M" val=""/>
  <p:tag name="MMCOA_FONTSIZE_S" val=""/>
  <p:tag name="MMCOA_POSITION_L" val="49.625;32.375;63.25;248.375"/>
  <p:tag name="MMCOA_POSITION_M" val="49.625;32.375;63.25;248.375"/>
  <p:tag name="MMCOA_POSITION_S" val="49.625;32.375;63.25;248.375"/>
  <p:tag name="MMCOA_HIDEONCOLOUR" val="N"/>
  <p:tag name="MMCOA_HIDEONWHITE" val="Y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506.5;33.5;756"/>
  <p:tag name="MMCOA_POSITION_M" val="0;506.5;33.5;756"/>
  <p:tag name="MMCOA_POSITION_S" val="0;506.5;33.5;756"/>
  <p:tag name="MMCOA_HIDEONCOLOUR" val="N"/>
  <p:tag name="MMCOA_HIDEONWHITE" val="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27.375;61.25;618.875"/>
  <p:tag name="MMCOA_POSITION_M" val="47.875;29.375;47.875;645"/>
  <p:tag name="MMCOA_POSITION_S" val="47.875;35.625;47.875;645"/>
  <p:tag name="MMCOA_HIDEONCOLOUR" val="N"/>
  <p:tag name="MMCOA_HIDEONWHITE" val="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107.875;328.75;618.875"/>
  <p:tag name="MMCOA_POSITION_M" val="47.875;89.125;394.875;644.875"/>
  <p:tag name="MMCOA_POSITION_S" val="47.875;89.125;394.875;644.875"/>
  <p:tag name="MMCOA_HIDEONCOLOUR" val="N"/>
  <p:tag name="MMCOA_HIDEONWHITE" val="N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31.625;49.875;49.875"/>
  <p:tag name="MMCOA_POSITION_M" val="0;32.375;36;36"/>
  <p:tag name="MMCOA_POSITION_S" val="0;32.375;36;36"/>
  <p:tag name="MMCOA_HIDEONCOLOUR" val="N"/>
  <p:tag name="MMCOA_HIDEONWHITE" val="N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8"/>
  <p:tag name="MMCOA_FONTSIZE_M" val="8"/>
  <p:tag name="MMCOA_FONTSIZE_S" val="8"/>
  <p:tag name="MMCOA_POSITION_L" val="47.875;492;9.625;639"/>
  <p:tag name="MMCOA_POSITION_M" val="47.875;492;9.625;639"/>
  <p:tag name="MMCOA_POSITION_S" val="47.875;492;9.625;639"/>
  <p:tag name="MMCOA_HIDEONCOLOUR" val="N"/>
  <p:tag name="MMCOA_HIDEONWHITE" val="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107.875;328.75;618.875"/>
  <p:tag name="MMCOA_POSITION_M" val="47.875;89.125;394.875;644.875"/>
  <p:tag name="MMCOA_POSITION_S" val="47.875;89.125;394.875;644.875"/>
  <p:tag name="MMCOA_HIDEONCOLOUR" val="N"/>
  <p:tag name="MMCOA_HIDEONWHITE" val="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158.625;222.75;756"/>
  <p:tag name="MMCOA_POSITION_M" val="0;158.625;222.75;756"/>
  <p:tag name="MMCOA_POSITION_S" val="0;158.625;222.75;756"/>
  <p:tag name="MMCOA_HIDEONCOLOUR" val="N"/>
  <p:tag name="MMCOA_HIDEONWHITE" val="Y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"/>
  <p:tag name="MMCOA_FONTSIZE_M" val=""/>
  <p:tag name="MMCOA_FONTSIZE_S" val=""/>
  <p:tag name="MMCOA_POSITION_L" val="49.625;32.375;63.25;248.375"/>
  <p:tag name="MMCOA_POSITION_M" val="49.625;32.375;63.25;248.375"/>
  <p:tag name="MMCOA_POSITION_S" val="49.625;32.375;63.25;248.375"/>
  <p:tag name="MMCOA_HIDEONCOLOUR" val="N"/>
  <p:tag name="MMCOA_HIDEONWHITE" val="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506.5;33.5;756"/>
  <p:tag name="MMCOA_POSITION_M" val="0;506.5;33.5;756"/>
  <p:tag name="MMCOA_POSITION_S" val="0;506.5;33.5;756"/>
  <p:tag name="MMCOA_HIDEONCOLOUR" val="N"/>
  <p:tag name="MMCOA_HIDEONWHITE" val="Y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27.375;61.25;618.875"/>
  <p:tag name="MMCOA_POSITION_M" val="47.875;29.375;47.875;645"/>
  <p:tag name="MMCOA_POSITION_S" val="47.875;35.625;47.875;645"/>
  <p:tag name="MMCOA_HIDEONCOLOUR" val="N"/>
  <p:tag name="MMCOA_HIDEONWHITE" val="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107.875;328.75;618.875"/>
  <p:tag name="MMCOA_POSITION_M" val="47.875;89.125;394.875;644.875"/>
  <p:tag name="MMCOA_POSITION_S" val="47.875;89.125;394.875;644.875"/>
  <p:tag name="MMCOA_HIDEONCOLOUR" val="N"/>
  <p:tag name="MMCOA_HIDEONWHITE" val="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31.625;49.875;49.875"/>
  <p:tag name="MMCOA_POSITION_M" val="0;32.375;36;36"/>
  <p:tag name="MMCOA_POSITION_S" val="0;32.375;36;36"/>
  <p:tag name="MMCOA_HIDEONCOLOUR" val="N"/>
  <p:tag name="MMCOA_HIDEONWHITE" val="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8"/>
  <p:tag name="MMCOA_FONTSIZE_M" val="8"/>
  <p:tag name="MMCOA_FONTSIZE_S" val="8"/>
  <p:tag name="MMCOA_POSITION_L" val="47.875;492;9.625;639"/>
  <p:tag name="MMCOA_POSITION_M" val="47.875;492;9.625;639"/>
  <p:tag name="MMCOA_POSITION_S" val="47.875;492;9.625;639"/>
  <p:tag name="MMCOA_HIDEONCOLOUR" val="N"/>
  <p:tag name="MMCOA_HIDEONWHITE" val="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158.625;222.75;756"/>
  <p:tag name="MMCOA_POSITION_M" val="0;158.625;222.75;756"/>
  <p:tag name="MMCOA_POSITION_S" val="0;158.625;222.75;756"/>
  <p:tag name="MMCOA_HIDEONCOLOUR" val="N"/>
  <p:tag name="MMCOA_HIDEONWHITE" val="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31.625;49.875;49.875"/>
  <p:tag name="MMCOA_POSITION_M" val="0;32.375;36;36"/>
  <p:tag name="MMCOA_POSITION_S" val="0;32.375;36;36"/>
  <p:tag name="MMCOA_HIDEONCOLOUR" val="N"/>
  <p:tag name="MMCOA_HIDEONWHITE" val="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"/>
  <p:tag name="MMCOA_FONTSIZE_M" val=""/>
  <p:tag name="MMCOA_FONTSIZE_S" val=""/>
  <p:tag name="MMCOA_POSITION_L" val="49.625;32.375;63.25;248.375"/>
  <p:tag name="MMCOA_POSITION_M" val="49.625;32.375;63.25;248.375"/>
  <p:tag name="MMCOA_POSITION_S" val="49.625;32.375;63.25;248.375"/>
  <p:tag name="MMCOA_HIDEONCOLOUR" val="N"/>
  <p:tag name="MMCOA_HIDEONWHITE" val="Y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506.5;33.5;756"/>
  <p:tag name="MMCOA_POSITION_M" val="0;506.5;33.5;756"/>
  <p:tag name="MMCOA_POSITION_S" val="0;506.5;33.5;756"/>
  <p:tag name="MMCOA_HIDEONCOLOUR" val="N"/>
  <p:tag name="MMCOA_HIDEONWHITE" val="Y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27.375;61.25;618.875"/>
  <p:tag name="MMCOA_POSITION_M" val="47.875;29.375;47.875;645"/>
  <p:tag name="MMCOA_POSITION_S" val="47.875;35.625;47.875;645"/>
  <p:tag name="MMCOA_HIDEONCOLOUR" val="N"/>
  <p:tag name="MMCOA_HIDEONWHITE" val="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28"/>
  <p:tag name="MMCOA_FONTSIZE_M" val="20"/>
  <p:tag name="MMCOA_FONTSIZE_S" val="14"/>
  <p:tag name="MMCOA_POSITION_L" val="66.875;107.875;328.75;618.875"/>
  <p:tag name="MMCOA_POSITION_M" val="47.875;89.125;394.875;644.875"/>
  <p:tag name="MMCOA_POSITION_S" val="47.875;89.125;394.875;644.875"/>
  <p:tag name="MMCOA_HIDEONCOLOUR" val="N"/>
  <p:tag name="MMCOA_HIDEONWHITE" val="N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31.625;49.875;49.875"/>
  <p:tag name="MMCOA_POSITION_M" val="0;32.375;36;36"/>
  <p:tag name="MMCOA_POSITION_S" val="0;32.375;36;36"/>
  <p:tag name="MMCOA_HIDEONCOLOUR" val="N"/>
  <p:tag name="MMCOA_HIDEONWHITE" val="N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8"/>
  <p:tag name="MMCOA_FONTSIZE_M" val="8"/>
  <p:tag name="MMCOA_FONTSIZE_S" val="8"/>
  <p:tag name="MMCOA_POSITION_L" val="47.875;492;9.625;639"/>
  <p:tag name="MMCOA_POSITION_M" val="47.875;492;9.625;639"/>
  <p:tag name="MMCOA_POSITION_S" val="47.875;492;9.625;639"/>
  <p:tag name="MMCOA_HIDEONCOLOUR" val="N"/>
  <p:tag name="MMCOA_HIDEONWHITE" val="N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158.625;222.75;756"/>
  <p:tag name="MMCOA_POSITION_M" val="0;158.625;222.75;756"/>
  <p:tag name="MMCOA_POSITION_S" val="0;158.625;222.75;756"/>
  <p:tag name="MMCOA_HIDEONCOLOUR" val="N"/>
  <p:tag name="MMCOA_HIDEONWHITE" val="Y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"/>
  <p:tag name="MMCOA_FONTSIZE_M" val=""/>
  <p:tag name="MMCOA_FONTSIZE_S" val=""/>
  <p:tag name="MMCOA_POSITION_L" val="49.625;32.375;63.25;248.375"/>
  <p:tag name="MMCOA_POSITION_M" val="49.625;32.375;63.25;248.375"/>
  <p:tag name="MMCOA_POSITION_S" val="49.625;32.375;63.25;248.375"/>
  <p:tag name="MMCOA_HIDEONCOLOUR" val="N"/>
  <p:tag name="MMCOA_HIDEONWHITE" val="Y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DISPLAYMASTERSHAPES" val="Y"/>
  <p:tag name="MMCOA_FOLLOWMASTERBACKGROUND" val="Y"/>
  <p:tag name="MMCOA_FORCESCHEME" val="N"/>
  <p:tag name="MMCOA_SLIDECOLOURSCHEME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8"/>
  <p:tag name="MMCOA_FONTSIZE_M" val="8"/>
  <p:tag name="MMCOA_FONTSIZE_S" val="8"/>
  <p:tag name="MMCOA_POSITION_L" val="47.875;492;9.625;639"/>
  <p:tag name="MMCOA_POSITION_M" val="47.875;492;9.625;639"/>
  <p:tag name="MMCOA_POSITION_S" val="47.875;492;9.625;639"/>
  <p:tag name="MMCOA_HIDEONCOLOUR" val="N"/>
  <p:tag name="MMCOA_HIDEONWHITE" val="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0"/>
  <p:tag name="MMCOA_FONTSIZE_M" val="10"/>
  <p:tag name="MMCOA_FONTSIZE_S" val="10"/>
  <p:tag name="MMCOA_POSITION_L" val=";;;"/>
  <p:tag name="MMCOA_POSITION_M" val=";;;"/>
  <p:tag name="MMCOA_POSITION_S" val=";;;"/>
  <p:tag name="MMCOA_HIDEONCOLOUR" val="N"/>
  <p:tag name="MMCOA_HIDEONWHITE" val="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158.625;222.75;756"/>
  <p:tag name="MMCOA_POSITION_M" val="0;158.625;222.75;756"/>
  <p:tag name="MMCOA_POSITION_S" val="0;158.625;222.75;756"/>
  <p:tag name="MMCOA_HIDEONCOLOUR" val="N"/>
  <p:tag name="MMCOA_HIDEONWHITE" val="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"/>
  <p:tag name="MMCOA_FONTSIZE_M" val=""/>
  <p:tag name="MMCOA_FONTSIZE_S" val=""/>
  <p:tag name="MMCOA_POSITION_L" val="49.625;32.375;63.25;248.375"/>
  <p:tag name="MMCOA_POSITION_M" val="49.625;32.375;63.25;248.375"/>
  <p:tag name="MMCOA_POSITION_S" val="49.625;32.375;63.25;248.375"/>
  <p:tag name="MMCOA_HIDEONCOLOUR" val="N"/>
  <p:tag name="MMCOA_HIDEONWHITE" val="Y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COA_SMARTSHAPE" val="Y"/>
  <p:tag name="MMCOA_FONTSIZE_L" val="12"/>
  <p:tag name="MMCOA_FONTSIZE_M" val="12"/>
  <p:tag name="MMCOA_FONTSIZE_S" val="12"/>
  <p:tag name="MMCOA_POSITION_L" val="0;506.5;33.5;756"/>
  <p:tag name="MMCOA_POSITION_M" val="0;506.5;33.5;756"/>
  <p:tag name="MMCOA_POSITION_S" val="0;506.5;33.5;756"/>
  <p:tag name="MMCOA_HIDEONCOLOUR" val="N"/>
  <p:tag name="MMCOA_HIDEONWHITE" val="Y"/>
</p:tagLst>
</file>

<file path=ppt/theme/theme1.xml><?xml version="1.0" encoding="utf-8"?>
<a:theme xmlns:a="http://schemas.openxmlformats.org/drawingml/2006/main" name="~9199425">
  <a:themeElements>
    <a:clrScheme name="~9199425 1">
      <a:dk1>
        <a:srgbClr val="3F3F3F"/>
      </a:dk1>
      <a:lt1>
        <a:srgbClr val="FFFFFF"/>
      </a:lt1>
      <a:dk2>
        <a:srgbClr val="00A2DF"/>
      </a:dk2>
      <a:lt2>
        <a:srgbClr val="0057A6"/>
      </a:lt2>
      <a:accent1>
        <a:srgbClr val="00A2DF"/>
      </a:accent1>
      <a:accent2>
        <a:srgbClr val="FF6400"/>
      </a:accent2>
      <a:accent3>
        <a:srgbClr val="FFFFFF"/>
      </a:accent3>
      <a:accent4>
        <a:srgbClr val="343434"/>
      </a:accent4>
      <a:accent5>
        <a:srgbClr val="AACEEC"/>
      </a:accent5>
      <a:accent6>
        <a:srgbClr val="E75A00"/>
      </a:accent6>
      <a:hlink>
        <a:srgbClr val="FCC917"/>
      </a:hlink>
      <a:folHlink>
        <a:srgbClr val="86C100"/>
      </a:folHlink>
    </a:clrScheme>
    <a:fontScheme name="~91994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9199425 1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2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3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4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FFFFFF"/>
        </a:accent3>
        <a:accent4>
          <a:srgbClr val="343434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5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6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7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8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AFAFAF"/>
        </a:accent3>
        <a:accent4>
          <a:srgbClr val="DADADA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9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0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AFAFAF"/>
        </a:accent3>
        <a:accent4>
          <a:srgbClr val="DADADA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1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2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~9199425">
  <a:themeElements>
    <a:clrScheme name="~9199425 1">
      <a:dk1>
        <a:srgbClr val="3F3F3F"/>
      </a:dk1>
      <a:lt1>
        <a:srgbClr val="FFFFFF"/>
      </a:lt1>
      <a:dk2>
        <a:srgbClr val="00A2DF"/>
      </a:dk2>
      <a:lt2>
        <a:srgbClr val="0057A6"/>
      </a:lt2>
      <a:accent1>
        <a:srgbClr val="00A2DF"/>
      </a:accent1>
      <a:accent2>
        <a:srgbClr val="FF6400"/>
      </a:accent2>
      <a:accent3>
        <a:srgbClr val="FFFFFF"/>
      </a:accent3>
      <a:accent4>
        <a:srgbClr val="343434"/>
      </a:accent4>
      <a:accent5>
        <a:srgbClr val="AACEEC"/>
      </a:accent5>
      <a:accent6>
        <a:srgbClr val="E75A00"/>
      </a:accent6>
      <a:hlink>
        <a:srgbClr val="FCC917"/>
      </a:hlink>
      <a:folHlink>
        <a:srgbClr val="86C100"/>
      </a:folHlink>
    </a:clrScheme>
    <a:fontScheme name="~91994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9199425 1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2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3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4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FFFFFF"/>
        </a:accent3>
        <a:accent4>
          <a:srgbClr val="343434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5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6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7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8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AFAFAF"/>
        </a:accent3>
        <a:accent4>
          <a:srgbClr val="DADADA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9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0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AFAFAF"/>
        </a:accent3>
        <a:accent4>
          <a:srgbClr val="DADADA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1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2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FFC000"/>
      </a:accent4>
      <a:accent5>
        <a:srgbClr val="FA4330"/>
      </a:accent5>
      <a:accent6>
        <a:srgbClr val="4F61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0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FFC000"/>
      </a:accent4>
      <a:accent5>
        <a:srgbClr val="FA4330"/>
      </a:accent5>
      <a:accent6>
        <a:srgbClr val="4F61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1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FFC000"/>
      </a:accent4>
      <a:accent5>
        <a:srgbClr val="FA4330"/>
      </a:accent5>
      <a:accent6>
        <a:srgbClr val="4F61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~9199425">
  <a:themeElements>
    <a:clrScheme name="~9199425 1">
      <a:dk1>
        <a:srgbClr val="3F3F3F"/>
      </a:dk1>
      <a:lt1>
        <a:srgbClr val="FFFFFF"/>
      </a:lt1>
      <a:dk2>
        <a:srgbClr val="00A2DF"/>
      </a:dk2>
      <a:lt2>
        <a:srgbClr val="0057A6"/>
      </a:lt2>
      <a:accent1>
        <a:srgbClr val="00A2DF"/>
      </a:accent1>
      <a:accent2>
        <a:srgbClr val="FF6400"/>
      </a:accent2>
      <a:accent3>
        <a:srgbClr val="FFFFFF"/>
      </a:accent3>
      <a:accent4>
        <a:srgbClr val="343434"/>
      </a:accent4>
      <a:accent5>
        <a:srgbClr val="AACEEC"/>
      </a:accent5>
      <a:accent6>
        <a:srgbClr val="E75A00"/>
      </a:accent6>
      <a:hlink>
        <a:srgbClr val="FCC917"/>
      </a:hlink>
      <a:folHlink>
        <a:srgbClr val="86C100"/>
      </a:folHlink>
    </a:clrScheme>
    <a:fontScheme name="~91994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9199425 1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2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3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4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FFFFFF"/>
        </a:accent3>
        <a:accent4>
          <a:srgbClr val="343434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5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6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7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8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AFAFAF"/>
        </a:accent3>
        <a:accent4>
          <a:srgbClr val="DADADA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9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0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AFAFAF"/>
        </a:accent3>
        <a:accent4>
          <a:srgbClr val="DADADA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1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2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4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4_~9199425">
  <a:themeElements>
    <a:clrScheme name="~9199425 1">
      <a:dk1>
        <a:srgbClr val="3F3F3F"/>
      </a:dk1>
      <a:lt1>
        <a:srgbClr val="FFFFFF"/>
      </a:lt1>
      <a:dk2>
        <a:srgbClr val="00A2DF"/>
      </a:dk2>
      <a:lt2>
        <a:srgbClr val="0057A6"/>
      </a:lt2>
      <a:accent1>
        <a:srgbClr val="00A2DF"/>
      </a:accent1>
      <a:accent2>
        <a:srgbClr val="FF6400"/>
      </a:accent2>
      <a:accent3>
        <a:srgbClr val="FFFFFF"/>
      </a:accent3>
      <a:accent4>
        <a:srgbClr val="343434"/>
      </a:accent4>
      <a:accent5>
        <a:srgbClr val="AACEEC"/>
      </a:accent5>
      <a:accent6>
        <a:srgbClr val="E75A00"/>
      </a:accent6>
      <a:hlink>
        <a:srgbClr val="FCC917"/>
      </a:hlink>
      <a:folHlink>
        <a:srgbClr val="86C100"/>
      </a:folHlink>
    </a:clrScheme>
    <a:fontScheme name="~91994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9199425 1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2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3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4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FFFFFF"/>
        </a:accent3>
        <a:accent4>
          <a:srgbClr val="343434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5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6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7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8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AFAFAF"/>
        </a:accent3>
        <a:accent4>
          <a:srgbClr val="DADADA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9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0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AFAFAF"/>
        </a:accent3>
        <a:accent4>
          <a:srgbClr val="DADADA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1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2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~9199425">
  <a:themeElements>
    <a:clrScheme name="~9199425 1">
      <a:dk1>
        <a:srgbClr val="3F3F3F"/>
      </a:dk1>
      <a:lt1>
        <a:srgbClr val="FFFFFF"/>
      </a:lt1>
      <a:dk2>
        <a:srgbClr val="00A2DF"/>
      </a:dk2>
      <a:lt2>
        <a:srgbClr val="0057A6"/>
      </a:lt2>
      <a:accent1>
        <a:srgbClr val="00A2DF"/>
      </a:accent1>
      <a:accent2>
        <a:srgbClr val="FF6400"/>
      </a:accent2>
      <a:accent3>
        <a:srgbClr val="FFFFFF"/>
      </a:accent3>
      <a:accent4>
        <a:srgbClr val="343434"/>
      </a:accent4>
      <a:accent5>
        <a:srgbClr val="AACEEC"/>
      </a:accent5>
      <a:accent6>
        <a:srgbClr val="E75A00"/>
      </a:accent6>
      <a:hlink>
        <a:srgbClr val="FCC917"/>
      </a:hlink>
      <a:folHlink>
        <a:srgbClr val="86C100"/>
      </a:folHlink>
    </a:clrScheme>
    <a:fontScheme name="~91994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9199425 1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2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3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4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FFFFFF"/>
        </a:accent3>
        <a:accent4>
          <a:srgbClr val="343434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5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6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7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8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AFAFAF"/>
        </a:accent3>
        <a:accent4>
          <a:srgbClr val="DADADA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9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0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AFAFAF"/>
        </a:accent3>
        <a:accent4>
          <a:srgbClr val="DADADA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1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2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FFC000"/>
      </a:accent4>
      <a:accent5>
        <a:srgbClr val="FA4330"/>
      </a:accent5>
      <a:accent6>
        <a:srgbClr val="4F61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FFC000"/>
      </a:accent4>
      <a:accent5>
        <a:srgbClr val="FA4330"/>
      </a:accent5>
      <a:accent6>
        <a:srgbClr val="4F61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3D69B"/>
      </a:accent3>
      <a:accent4>
        <a:srgbClr val="FFC000"/>
      </a:accent4>
      <a:accent5>
        <a:srgbClr val="FA4330"/>
      </a:accent5>
      <a:accent6>
        <a:srgbClr val="4F6128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~9199425">
  <a:themeElements>
    <a:clrScheme name="~9199425 1">
      <a:dk1>
        <a:srgbClr val="3F3F3F"/>
      </a:dk1>
      <a:lt1>
        <a:srgbClr val="FFFFFF"/>
      </a:lt1>
      <a:dk2>
        <a:srgbClr val="00A2DF"/>
      </a:dk2>
      <a:lt2>
        <a:srgbClr val="0057A6"/>
      </a:lt2>
      <a:accent1>
        <a:srgbClr val="00A2DF"/>
      </a:accent1>
      <a:accent2>
        <a:srgbClr val="FF6400"/>
      </a:accent2>
      <a:accent3>
        <a:srgbClr val="FFFFFF"/>
      </a:accent3>
      <a:accent4>
        <a:srgbClr val="343434"/>
      </a:accent4>
      <a:accent5>
        <a:srgbClr val="AACEEC"/>
      </a:accent5>
      <a:accent6>
        <a:srgbClr val="E75A00"/>
      </a:accent6>
      <a:hlink>
        <a:srgbClr val="FCC917"/>
      </a:hlink>
      <a:folHlink>
        <a:srgbClr val="86C100"/>
      </a:folHlink>
    </a:clrScheme>
    <a:fontScheme name="~91994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9199425 1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2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FFFFFF"/>
        </a:accent3>
        <a:accent4>
          <a:srgbClr val="343434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3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FFFFFF"/>
        </a:accent3>
        <a:accent4>
          <a:srgbClr val="343434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4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FFFFFF"/>
        </a:accent3>
        <a:accent4>
          <a:srgbClr val="343434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5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6">
        <a:dk1>
          <a:srgbClr val="3F3F3F"/>
        </a:dk1>
        <a:lt1>
          <a:srgbClr val="FFFFFF"/>
        </a:lt1>
        <a:dk2>
          <a:srgbClr val="00A2D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FFFFFF"/>
        </a:accent3>
        <a:accent4>
          <a:srgbClr val="343434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9199425 7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00A2DF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AACEEC"/>
        </a:accent5>
        <a:accent6>
          <a:srgbClr val="E75A00"/>
        </a:accent6>
        <a:hlink>
          <a:srgbClr val="FCC917"/>
        </a:hlink>
        <a:folHlink>
          <a:srgbClr val="86C1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8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F6400"/>
        </a:accent1>
        <a:accent2>
          <a:srgbClr val="FCC917"/>
        </a:accent2>
        <a:accent3>
          <a:srgbClr val="AFAFAF"/>
        </a:accent3>
        <a:accent4>
          <a:srgbClr val="DADADA"/>
        </a:accent4>
        <a:accent5>
          <a:srgbClr val="FFB8AA"/>
        </a:accent5>
        <a:accent6>
          <a:srgbClr val="E4B614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9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FCC917"/>
        </a:accent1>
        <a:accent2>
          <a:srgbClr val="FF6400"/>
        </a:accent2>
        <a:accent3>
          <a:srgbClr val="AFAFAF"/>
        </a:accent3>
        <a:accent4>
          <a:srgbClr val="DADADA"/>
        </a:accent4>
        <a:accent5>
          <a:srgbClr val="FDE1AB"/>
        </a:accent5>
        <a:accent6>
          <a:srgbClr val="E75A00"/>
        </a:accent6>
        <a:hlink>
          <a:srgbClr val="86C100"/>
        </a:hlink>
        <a:folHlink>
          <a:srgbClr val="E238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0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86C100"/>
        </a:accent1>
        <a:accent2>
          <a:srgbClr val="E23828"/>
        </a:accent2>
        <a:accent3>
          <a:srgbClr val="AFAFAF"/>
        </a:accent3>
        <a:accent4>
          <a:srgbClr val="DADADA"/>
        </a:accent4>
        <a:accent5>
          <a:srgbClr val="C3DDAA"/>
        </a:accent5>
        <a:accent6>
          <a:srgbClr val="CD3223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1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E23828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EEAE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9199425 12">
        <a:dk1>
          <a:srgbClr val="00A2DF"/>
        </a:dk1>
        <a:lt1>
          <a:srgbClr val="FFFFFF"/>
        </a:lt1>
        <a:dk2>
          <a:srgbClr val="3F3F3F"/>
        </a:dk2>
        <a:lt2>
          <a:srgbClr val="0057A6"/>
        </a:lt2>
        <a:accent1>
          <a:srgbClr val="70512C"/>
        </a:accent1>
        <a:accent2>
          <a:srgbClr val="86C100"/>
        </a:accent2>
        <a:accent3>
          <a:srgbClr val="AFAFAF"/>
        </a:accent3>
        <a:accent4>
          <a:srgbClr val="DADADA"/>
        </a:accent4>
        <a:accent5>
          <a:srgbClr val="BBB3AC"/>
        </a:accent5>
        <a:accent6>
          <a:srgbClr val="79AF00"/>
        </a:accent6>
        <a:hlink>
          <a:srgbClr val="FCC917"/>
        </a:hlink>
        <a:folHlink>
          <a:srgbClr val="FF64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9259</TotalTime>
  <Words>2352</Words>
  <Application>Microsoft Office PowerPoint</Application>
  <PresentationFormat>Custom</PresentationFormat>
  <Paragraphs>545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30</vt:i4>
      </vt:variant>
    </vt:vector>
  </HeadingPairs>
  <TitlesOfParts>
    <vt:vector size="70" baseType="lpstr">
      <vt:lpstr>Arial Unicode MS</vt:lpstr>
      <vt:lpstr>HG丸ｺﾞｼｯｸM-PRO</vt:lpstr>
      <vt:lpstr>HY헤드라인M</vt:lpstr>
      <vt:lpstr>MS Gothic</vt:lpstr>
      <vt:lpstr>ＭＳ 明朝</vt:lpstr>
      <vt:lpstr>ＭＳ Ｐゴシック</vt:lpstr>
      <vt:lpstr>新細明體</vt:lpstr>
      <vt:lpstr>Arial</vt:lpstr>
      <vt:lpstr>Calibri</vt:lpstr>
      <vt:lpstr>Calibri Light</vt:lpstr>
      <vt:lpstr>Cambria Math</vt:lpstr>
      <vt:lpstr>Microsoft Sans Serif</vt:lpstr>
      <vt:lpstr>Tahoma</vt:lpstr>
      <vt:lpstr>Times New Roman</vt:lpstr>
      <vt:lpstr>Wingdings</vt:lpstr>
      <vt:lpstr>~9199425</vt:lpstr>
      <vt:lpstr>1_~9199425</vt:lpstr>
      <vt:lpstr>2_~9199425</vt:lpstr>
      <vt:lpstr>2_Office テーマ</vt:lpstr>
      <vt:lpstr>2_Office Theme</vt:lpstr>
      <vt:lpstr>5_Office Theme</vt:lpstr>
      <vt:lpstr>標準デザイン</vt:lpstr>
      <vt:lpstr>Office Theme</vt:lpstr>
      <vt:lpstr>3_~9199425</vt:lpstr>
      <vt:lpstr>5_~9199425</vt:lpstr>
      <vt:lpstr>8_Office Theme</vt:lpstr>
      <vt:lpstr>6_Office テーマ</vt:lpstr>
      <vt:lpstr>10_Office Theme</vt:lpstr>
      <vt:lpstr>5_Office テーマ</vt:lpstr>
      <vt:lpstr>1_Office ​​テーマ</vt:lpstr>
      <vt:lpstr>41_Office Theme</vt:lpstr>
      <vt:lpstr>50_Office Theme</vt:lpstr>
      <vt:lpstr>10_Office テーマ</vt:lpstr>
      <vt:lpstr>44_Office Theme</vt:lpstr>
      <vt:lpstr>7_Office テーマ</vt:lpstr>
      <vt:lpstr>4_Office ​​テーマ</vt:lpstr>
      <vt:lpstr>4_~9199425</vt:lpstr>
      <vt:lpstr>5_標準デザイン</vt:lpstr>
      <vt:lpstr>8_標準デザイン</vt:lpstr>
      <vt:lpstr>7_Office Theme</vt:lpstr>
      <vt:lpstr>Digitalization of Innovation and Implications for SDGs: Japan’s Experience of Developing Smart Cities</vt:lpstr>
      <vt:lpstr>Conventional Model of the Innovation Process</vt:lpstr>
      <vt:lpstr>Digitalization of Innovation</vt:lpstr>
      <vt:lpstr>Implications of Digitalization of Innovation</vt:lpstr>
      <vt:lpstr>Smart Cities based on Data Exchange for Efficient Matching between Supply and Demand Sides</vt:lpstr>
      <vt:lpstr>Integration of Various Functions in Smart Cities</vt:lpstr>
      <vt:lpstr>Key Components of Smart Cities</vt:lpstr>
      <vt:lpstr>PowerPoint Presentation</vt:lpstr>
      <vt:lpstr>Societal Challenges Addressed in Smart Cities</vt:lpstr>
      <vt:lpstr>Technological Domains Related to Smart Cities</vt:lpstr>
      <vt:lpstr>Diversity in Creating Innovation for Smart Cities</vt:lpstr>
      <vt:lpstr>Elements of Innovation Systems</vt:lpstr>
      <vt:lpstr>Functions of Innovation Systems</vt:lpstr>
      <vt:lpstr>Knowledge and Technology Domains Concerning Smart Cities</vt:lpstr>
      <vt:lpstr>Network of Actors in Developing Smart Cities</vt:lpstr>
      <vt:lpstr>Major Actors in Japanese Innovation System of Smart Cities</vt:lpstr>
      <vt:lpstr>Major Actors in US Innovation System of Smart Cities</vt:lpstr>
      <vt:lpstr>Innovation Systems of Smart Cities Driven by Energy Sector in Japan and ICT Sector in US</vt:lpstr>
      <vt:lpstr>Policies Influencing the Innovation System of Smart Cities</vt:lpstr>
      <vt:lpstr>From Technological Development to Societal Experimentation</vt:lpstr>
      <vt:lpstr>Local Differentiation of Demonstration Projects (2011-2015)</vt:lpstr>
      <vt:lpstr>Facilitating Technological Integration, Reliability, and Learning through Demonstration</vt:lpstr>
      <vt:lpstr>Standard-Setting for Smart Meters and Equipment</vt:lpstr>
      <vt:lpstr>Coordinating Various Functions of the Innovation System of Smart Cities</vt:lpstr>
      <vt:lpstr>Challenges in Facilitating Innovation for Smart Cities</vt:lpstr>
      <vt:lpstr>Challenges in Open Data</vt:lpstr>
      <vt:lpstr>Policy for Open Data</vt:lpstr>
      <vt:lpstr>Coordination of Policy Making in Relevant Fields Concerning Smart Cities</vt:lpstr>
      <vt:lpstr>Policy Challenges in Developing Smart Cities</vt:lpstr>
      <vt:lpstr>Integrating Technologies and People</vt:lpstr>
    </vt:vector>
  </TitlesOfParts>
  <Company>Guy Carpenter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Arial bold  Subhead in Arial</dc:title>
  <dc:creator>Marsh, Inc.</dc:creator>
  <cp:lastModifiedBy>Masaru YARIME</cp:lastModifiedBy>
  <cp:revision>986</cp:revision>
  <cp:lastPrinted>2017-06-07T09:52:47Z</cp:lastPrinted>
  <dcterms:created xsi:type="dcterms:W3CDTF">2008-03-18T18:44:42Z</dcterms:created>
  <dcterms:modified xsi:type="dcterms:W3CDTF">2018-03-23T05:51:42Z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OA_Template">
    <vt:lpwstr>MMC Standard.pot</vt:lpwstr>
  </property>
  <property fmtid="{D5CDD505-2E9C-101B-9397-08002B2CF9AE}" pid="3" name="MMCOA_TemplateVersion">
    <vt:lpwstr>4.5</vt:lpwstr>
  </property>
</Properties>
</file>