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435" r:id="rId2"/>
    <p:sldId id="580" r:id="rId3"/>
    <p:sldId id="575" r:id="rId4"/>
    <p:sldId id="578" r:id="rId5"/>
    <p:sldId id="589" r:id="rId6"/>
    <p:sldId id="576" r:id="rId7"/>
    <p:sldId id="591" r:id="rId8"/>
    <p:sldId id="577" r:id="rId9"/>
    <p:sldId id="452" r:id="rId10"/>
  </p:sldIdLst>
  <p:sldSz cx="12192000" cy="6858000"/>
  <p:notesSz cx="7099300" cy="102346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245" userDrawn="1">
          <p15:clr>
            <a:srgbClr val="A4A3A4"/>
          </p15:clr>
        </p15:guide>
        <p15:guide id="2" pos="2214" userDrawn="1">
          <p15:clr>
            <a:srgbClr val="A4A3A4"/>
          </p15:clr>
        </p15:guide>
        <p15:guide id="3" orient="horz" pos="3244" userDrawn="1">
          <p15:clr>
            <a:srgbClr val="A4A3A4"/>
          </p15:clr>
        </p15:guide>
        <p15:guide id="4" pos="2258" userDrawn="1">
          <p15:clr>
            <a:srgbClr val="A4A3A4"/>
          </p15:clr>
        </p15:guide>
        <p15:guide id="5" orient="horz" pos="3225" userDrawn="1">
          <p15:clr>
            <a:srgbClr val="A4A3A4"/>
          </p15:clr>
        </p15:guide>
        <p15:guide id="6" orient="horz" pos="3224" userDrawn="1">
          <p15:clr>
            <a:srgbClr val="A4A3A4"/>
          </p15:clr>
        </p15:guide>
        <p15:guide id="7" pos="2194" userDrawn="1">
          <p15:clr>
            <a:srgbClr val="A4A3A4"/>
          </p15:clr>
        </p15:guide>
        <p15:guide id="8"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23" initials="123" lastIdx="4" clrIdx="0"/>
  <p:cmAuthor id="1" name="Csuzdi Szonja" initials="CSSZ" lastIdx="1" clrIdx="1"/>
  <p:cmAuthor id="2" name="Jeney Nóra" initials="JN" lastIdx="1" clrIdx="2"/>
  <p:cmAuthor id="3" name="Hausz Frigyes" initials="HF" lastIdx="2" clrIdx="3">
    <p:extLst/>
  </p:cmAuthor>
  <p:cmAuthor id="4" name="Csilla" initials="C"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DE5"/>
    <a:srgbClr val="4F81BD"/>
    <a:srgbClr val="1D7223"/>
    <a:srgbClr val="912825"/>
    <a:srgbClr val="EAF7D3"/>
    <a:srgbClr val="648722"/>
    <a:srgbClr val="E8C6D9"/>
    <a:srgbClr val="751E4E"/>
    <a:srgbClr val="C4E5C6"/>
    <a:srgbClr val="FBF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08" autoAdjust="0"/>
    <p:restoredTop sz="94671" autoAdjust="0"/>
  </p:normalViewPr>
  <p:slideViewPr>
    <p:cSldViewPr snapToGrid="0">
      <p:cViewPr varScale="1">
        <p:scale>
          <a:sx n="76" d="100"/>
          <a:sy n="76" d="100"/>
        </p:scale>
        <p:origin x="546"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70" y="-120"/>
      </p:cViewPr>
      <p:guideLst>
        <p:guide orient="horz" pos="3245"/>
        <p:guide pos="2214"/>
        <p:guide orient="horz" pos="3244"/>
        <p:guide pos="2258"/>
        <p:guide orient="horz" pos="3225"/>
        <p:guide orient="horz" pos="3224"/>
        <p:guide pos="219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4DB75B-0CBF-434F-9D46-604004B30AA1}" type="doc">
      <dgm:prSet loTypeId="urn:microsoft.com/office/officeart/2005/8/layout/default" loCatId="list" qsTypeId="urn:microsoft.com/office/officeart/2005/8/quickstyle/simple1" qsCatId="simple" csTypeId="urn:microsoft.com/office/officeart/2005/8/colors/accent3_3" csCatId="accent3" phldr="1"/>
      <dgm:spPr/>
      <dgm:t>
        <a:bodyPr/>
        <a:lstStyle/>
        <a:p>
          <a:endParaRPr lang="hu-HU"/>
        </a:p>
      </dgm:t>
    </dgm:pt>
    <dgm:pt modelId="{47085DF3-D703-4E4C-8D22-0275092A1B8A}">
      <dgm:prSet custT="1"/>
      <dgm:spPr/>
      <dgm:t>
        <a:bodyPr/>
        <a:lstStyle/>
        <a:p>
          <a:pPr rtl="0"/>
          <a:r>
            <a:rPr lang="en-US" sz="1400" smtClean="0">
              <a:solidFill>
                <a:schemeClr val="tx1"/>
              </a:solidFill>
              <a:latin typeface="Garamond" panose="02020404030301010803" pitchFamily="18" charset="0"/>
            </a:rPr>
            <a:t>Goal 1. End poverty in all its forms everywhere </a:t>
          </a:r>
          <a:endParaRPr lang="hu-HU" sz="1400">
            <a:solidFill>
              <a:schemeClr val="tx1"/>
            </a:solidFill>
            <a:latin typeface="Garamond" panose="02020404030301010803" pitchFamily="18" charset="0"/>
          </a:endParaRPr>
        </a:p>
      </dgm:t>
    </dgm:pt>
    <dgm:pt modelId="{5853CB7F-5EA8-4061-8D36-178B2F3E775C}" type="parTrans" cxnId="{2F8B46DE-83E5-4C72-9062-6F6733E57D54}">
      <dgm:prSet/>
      <dgm:spPr/>
      <dgm:t>
        <a:bodyPr/>
        <a:lstStyle/>
        <a:p>
          <a:endParaRPr lang="hu-HU" sz="3200">
            <a:solidFill>
              <a:schemeClr val="tx1"/>
            </a:solidFill>
            <a:latin typeface="Garamond" panose="02020404030301010803" pitchFamily="18" charset="0"/>
          </a:endParaRPr>
        </a:p>
      </dgm:t>
    </dgm:pt>
    <dgm:pt modelId="{3AEBDD90-82D0-4026-9A42-4C8C0446BCFC}" type="sibTrans" cxnId="{2F8B46DE-83E5-4C72-9062-6F6733E57D54}">
      <dgm:prSet/>
      <dgm:spPr/>
      <dgm:t>
        <a:bodyPr/>
        <a:lstStyle/>
        <a:p>
          <a:endParaRPr lang="hu-HU" sz="3200">
            <a:solidFill>
              <a:schemeClr val="tx1"/>
            </a:solidFill>
            <a:latin typeface="Garamond" panose="02020404030301010803" pitchFamily="18" charset="0"/>
          </a:endParaRPr>
        </a:p>
      </dgm:t>
    </dgm:pt>
    <dgm:pt modelId="{07CB65E0-123C-4FC9-9448-2AFE075312E1}">
      <dgm:prSet custT="1"/>
      <dgm:spPr/>
      <dgm:t>
        <a:bodyPr/>
        <a:lstStyle/>
        <a:p>
          <a:pPr rtl="0"/>
          <a:r>
            <a:rPr lang="en-US" sz="1400" smtClean="0">
              <a:solidFill>
                <a:schemeClr val="tx1"/>
              </a:solidFill>
              <a:latin typeface="Garamond" panose="02020404030301010803" pitchFamily="18" charset="0"/>
            </a:rPr>
            <a:t>Goal 2. End hunger, achieve food security and improved nutrition and promote sustainable agriculture </a:t>
          </a:r>
          <a:endParaRPr lang="hu-HU" sz="1400">
            <a:solidFill>
              <a:schemeClr val="tx1"/>
            </a:solidFill>
            <a:latin typeface="Garamond" panose="02020404030301010803" pitchFamily="18" charset="0"/>
          </a:endParaRPr>
        </a:p>
      </dgm:t>
    </dgm:pt>
    <dgm:pt modelId="{03D4C8F5-E340-4DB2-A9C2-EC342954B553}" type="parTrans" cxnId="{FCBD974E-2959-44A9-906B-8BD5F45A37CC}">
      <dgm:prSet/>
      <dgm:spPr/>
      <dgm:t>
        <a:bodyPr/>
        <a:lstStyle/>
        <a:p>
          <a:endParaRPr lang="hu-HU" sz="3200">
            <a:solidFill>
              <a:schemeClr val="tx1"/>
            </a:solidFill>
            <a:latin typeface="Garamond" panose="02020404030301010803" pitchFamily="18" charset="0"/>
          </a:endParaRPr>
        </a:p>
      </dgm:t>
    </dgm:pt>
    <dgm:pt modelId="{387E9F53-3065-41A0-B02B-C1E23BA5C847}" type="sibTrans" cxnId="{FCBD974E-2959-44A9-906B-8BD5F45A37CC}">
      <dgm:prSet/>
      <dgm:spPr/>
      <dgm:t>
        <a:bodyPr/>
        <a:lstStyle/>
        <a:p>
          <a:endParaRPr lang="hu-HU" sz="3200">
            <a:solidFill>
              <a:schemeClr val="tx1"/>
            </a:solidFill>
            <a:latin typeface="Garamond" panose="02020404030301010803" pitchFamily="18" charset="0"/>
          </a:endParaRPr>
        </a:p>
      </dgm:t>
    </dgm:pt>
    <dgm:pt modelId="{752CD6C1-B34B-4488-965E-4B987C8BEBEE}">
      <dgm:prSet custT="1"/>
      <dgm:spPr/>
      <dgm:t>
        <a:bodyPr/>
        <a:lstStyle/>
        <a:p>
          <a:pPr rtl="0"/>
          <a:r>
            <a:rPr lang="en-US" sz="1400" smtClean="0">
              <a:solidFill>
                <a:schemeClr val="tx1"/>
              </a:solidFill>
              <a:latin typeface="Garamond" panose="02020404030301010803" pitchFamily="18" charset="0"/>
            </a:rPr>
            <a:t>Goal 3. Ensure healthy lives and promote well-being for all at all ages </a:t>
          </a:r>
          <a:endParaRPr lang="hu-HU" sz="1400">
            <a:solidFill>
              <a:schemeClr val="tx1"/>
            </a:solidFill>
            <a:latin typeface="Garamond" panose="02020404030301010803" pitchFamily="18" charset="0"/>
          </a:endParaRPr>
        </a:p>
      </dgm:t>
    </dgm:pt>
    <dgm:pt modelId="{7190FFA0-2CC3-4AC4-A170-81C281DAB1C7}" type="parTrans" cxnId="{6A7118FB-6881-4C31-8E6B-F5E07F40C301}">
      <dgm:prSet/>
      <dgm:spPr/>
      <dgm:t>
        <a:bodyPr/>
        <a:lstStyle/>
        <a:p>
          <a:endParaRPr lang="hu-HU" sz="3200">
            <a:solidFill>
              <a:schemeClr val="tx1"/>
            </a:solidFill>
            <a:latin typeface="Garamond" panose="02020404030301010803" pitchFamily="18" charset="0"/>
          </a:endParaRPr>
        </a:p>
      </dgm:t>
    </dgm:pt>
    <dgm:pt modelId="{3A31544B-6990-43BB-B83F-740AFAF418EA}" type="sibTrans" cxnId="{6A7118FB-6881-4C31-8E6B-F5E07F40C301}">
      <dgm:prSet/>
      <dgm:spPr/>
      <dgm:t>
        <a:bodyPr/>
        <a:lstStyle/>
        <a:p>
          <a:endParaRPr lang="hu-HU" sz="3200">
            <a:solidFill>
              <a:schemeClr val="tx1"/>
            </a:solidFill>
            <a:latin typeface="Garamond" panose="02020404030301010803" pitchFamily="18" charset="0"/>
          </a:endParaRPr>
        </a:p>
      </dgm:t>
    </dgm:pt>
    <dgm:pt modelId="{6E327414-383D-41F8-B6DD-DE7991A7992C}">
      <dgm:prSet custT="1"/>
      <dgm:spPr/>
      <dgm:t>
        <a:bodyPr/>
        <a:lstStyle/>
        <a:p>
          <a:pPr rtl="0"/>
          <a:r>
            <a:rPr lang="en-US" sz="1400" smtClean="0">
              <a:solidFill>
                <a:schemeClr val="tx1"/>
              </a:solidFill>
              <a:latin typeface="Garamond" panose="02020404030301010803" pitchFamily="18" charset="0"/>
            </a:rPr>
            <a:t>Goal 4.  Ensure inclusive and equitable quality education and promote lifelong learning opportunities for all </a:t>
          </a:r>
          <a:endParaRPr lang="hu-HU" sz="1400">
            <a:solidFill>
              <a:schemeClr val="tx1"/>
            </a:solidFill>
            <a:latin typeface="Garamond" panose="02020404030301010803" pitchFamily="18" charset="0"/>
          </a:endParaRPr>
        </a:p>
      </dgm:t>
    </dgm:pt>
    <dgm:pt modelId="{97903A68-5D17-4F31-8E38-97B397B9584B}" type="parTrans" cxnId="{833E765C-5756-4327-AE7F-47F3E56B2E4F}">
      <dgm:prSet/>
      <dgm:spPr/>
      <dgm:t>
        <a:bodyPr/>
        <a:lstStyle/>
        <a:p>
          <a:endParaRPr lang="hu-HU" sz="3200">
            <a:solidFill>
              <a:schemeClr val="tx1"/>
            </a:solidFill>
            <a:latin typeface="Garamond" panose="02020404030301010803" pitchFamily="18" charset="0"/>
          </a:endParaRPr>
        </a:p>
      </dgm:t>
    </dgm:pt>
    <dgm:pt modelId="{3971CA18-A20E-4313-BF5D-91A0C95E64CC}" type="sibTrans" cxnId="{833E765C-5756-4327-AE7F-47F3E56B2E4F}">
      <dgm:prSet/>
      <dgm:spPr/>
      <dgm:t>
        <a:bodyPr/>
        <a:lstStyle/>
        <a:p>
          <a:endParaRPr lang="hu-HU" sz="3200">
            <a:solidFill>
              <a:schemeClr val="tx1"/>
            </a:solidFill>
            <a:latin typeface="Garamond" panose="02020404030301010803" pitchFamily="18" charset="0"/>
          </a:endParaRPr>
        </a:p>
      </dgm:t>
    </dgm:pt>
    <dgm:pt modelId="{D6154798-EC69-4442-906E-CFBA1A4E946F}">
      <dgm:prSet custT="1"/>
      <dgm:spPr/>
      <dgm:t>
        <a:bodyPr/>
        <a:lstStyle/>
        <a:p>
          <a:pPr rtl="0"/>
          <a:r>
            <a:rPr lang="en-US" sz="1400" smtClean="0">
              <a:solidFill>
                <a:schemeClr val="tx1"/>
              </a:solidFill>
              <a:latin typeface="Garamond" panose="02020404030301010803" pitchFamily="18" charset="0"/>
            </a:rPr>
            <a:t>Goal 5. Achieve gender equality and empower all women and girls </a:t>
          </a:r>
          <a:endParaRPr lang="hu-HU" sz="1400">
            <a:solidFill>
              <a:schemeClr val="tx1"/>
            </a:solidFill>
            <a:latin typeface="Garamond" panose="02020404030301010803" pitchFamily="18" charset="0"/>
          </a:endParaRPr>
        </a:p>
      </dgm:t>
    </dgm:pt>
    <dgm:pt modelId="{5FAA422A-9FF7-44B0-89C0-67BACBB11E78}" type="parTrans" cxnId="{A4D76788-30C2-44D0-8DD3-31F941FC0B84}">
      <dgm:prSet/>
      <dgm:spPr/>
      <dgm:t>
        <a:bodyPr/>
        <a:lstStyle/>
        <a:p>
          <a:endParaRPr lang="hu-HU" sz="3200">
            <a:solidFill>
              <a:schemeClr val="tx1"/>
            </a:solidFill>
            <a:latin typeface="Garamond" panose="02020404030301010803" pitchFamily="18" charset="0"/>
          </a:endParaRPr>
        </a:p>
      </dgm:t>
    </dgm:pt>
    <dgm:pt modelId="{D731EE36-490A-4413-A5B0-DE6B10827FE9}" type="sibTrans" cxnId="{A4D76788-30C2-44D0-8DD3-31F941FC0B84}">
      <dgm:prSet/>
      <dgm:spPr/>
      <dgm:t>
        <a:bodyPr/>
        <a:lstStyle/>
        <a:p>
          <a:endParaRPr lang="hu-HU" sz="3200">
            <a:solidFill>
              <a:schemeClr val="tx1"/>
            </a:solidFill>
            <a:latin typeface="Garamond" panose="02020404030301010803" pitchFamily="18" charset="0"/>
          </a:endParaRPr>
        </a:p>
      </dgm:t>
    </dgm:pt>
    <dgm:pt modelId="{B9D49ABC-F7F7-4F43-A518-7BD7F11502FD}">
      <dgm:prSet custT="1"/>
      <dgm:spPr/>
      <dgm:t>
        <a:bodyPr/>
        <a:lstStyle/>
        <a:p>
          <a:pPr rtl="0"/>
          <a:r>
            <a:rPr lang="en-US" sz="1400" smtClean="0">
              <a:solidFill>
                <a:schemeClr val="tx1"/>
              </a:solidFill>
              <a:latin typeface="Garamond" panose="02020404030301010803" pitchFamily="18" charset="0"/>
            </a:rPr>
            <a:t>Goal 6. Ensure availability and sustainable management of water and sanitation for all </a:t>
          </a:r>
          <a:endParaRPr lang="hu-HU" sz="1400">
            <a:solidFill>
              <a:schemeClr val="tx1"/>
            </a:solidFill>
            <a:latin typeface="Garamond" panose="02020404030301010803" pitchFamily="18" charset="0"/>
          </a:endParaRPr>
        </a:p>
      </dgm:t>
    </dgm:pt>
    <dgm:pt modelId="{61C72C4D-3AFB-4E99-9157-7AE14DA12F3F}" type="parTrans" cxnId="{077545C4-F6BA-4BCB-A80D-C42CBFEDFFED}">
      <dgm:prSet/>
      <dgm:spPr/>
      <dgm:t>
        <a:bodyPr/>
        <a:lstStyle/>
        <a:p>
          <a:endParaRPr lang="hu-HU" sz="3200">
            <a:solidFill>
              <a:schemeClr val="tx1"/>
            </a:solidFill>
            <a:latin typeface="Garamond" panose="02020404030301010803" pitchFamily="18" charset="0"/>
          </a:endParaRPr>
        </a:p>
      </dgm:t>
    </dgm:pt>
    <dgm:pt modelId="{C45EB7C4-AE70-4D27-8307-B307BB11DE71}" type="sibTrans" cxnId="{077545C4-F6BA-4BCB-A80D-C42CBFEDFFED}">
      <dgm:prSet/>
      <dgm:spPr/>
      <dgm:t>
        <a:bodyPr/>
        <a:lstStyle/>
        <a:p>
          <a:endParaRPr lang="hu-HU" sz="3200">
            <a:solidFill>
              <a:schemeClr val="tx1"/>
            </a:solidFill>
            <a:latin typeface="Garamond" panose="02020404030301010803" pitchFamily="18" charset="0"/>
          </a:endParaRPr>
        </a:p>
      </dgm:t>
    </dgm:pt>
    <dgm:pt modelId="{5368F75B-07DD-4FE6-9C1B-90DD7BA51113}">
      <dgm:prSet custT="1"/>
      <dgm:spPr/>
      <dgm:t>
        <a:bodyPr/>
        <a:lstStyle/>
        <a:p>
          <a:pPr rtl="0"/>
          <a:r>
            <a:rPr lang="en-US" sz="1400" smtClean="0">
              <a:solidFill>
                <a:schemeClr val="tx1"/>
              </a:solidFill>
              <a:latin typeface="Garamond" panose="02020404030301010803" pitchFamily="18" charset="0"/>
            </a:rPr>
            <a:t>Goal 7. Ensure access to affordable, reliable, sustainable and modern energy for all </a:t>
          </a:r>
          <a:endParaRPr lang="hu-HU" sz="1400">
            <a:solidFill>
              <a:schemeClr val="tx1"/>
            </a:solidFill>
            <a:latin typeface="Garamond" panose="02020404030301010803" pitchFamily="18" charset="0"/>
          </a:endParaRPr>
        </a:p>
      </dgm:t>
    </dgm:pt>
    <dgm:pt modelId="{E5E8A89E-3EC1-4949-ADEA-4EC9CCE5F3B3}" type="parTrans" cxnId="{E3464034-F3CF-483B-9662-D72967DB9DBC}">
      <dgm:prSet/>
      <dgm:spPr/>
      <dgm:t>
        <a:bodyPr/>
        <a:lstStyle/>
        <a:p>
          <a:endParaRPr lang="hu-HU" sz="3200">
            <a:solidFill>
              <a:schemeClr val="tx1"/>
            </a:solidFill>
            <a:latin typeface="Garamond" panose="02020404030301010803" pitchFamily="18" charset="0"/>
          </a:endParaRPr>
        </a:p>
      </dgm:t>
    </dgm:pt>
    <dgm:pt modelId="{4174E953-3F77-42A5-9220-DCADC5753AD5}" type="sibTrans" cxnId="{E3464034-F3CF-483B-9662-D72967DB9DBC}">
      <dgm:prSet/>
      <dgm:spPr/>
      <dgm:t>
        <a:bodyPr/>
        <a:lstStyle/>
        <a:p>
          <a:endParaRPr lang="hu-HU" sz="3200">
            <a:solidFill>
              <a:schemeClr val="tx1"/>
            </a:solidFill>
            <a:latin typeface="Garamond" panose="02020404030301010803" pitchFamily="18" charset="0"/>
          </a:endParaRPr>
        </a:p>
      </dgm:t>
    </dgm:pt>
    <dgm:pt modelId="{AABC9153-69D6-4BB3-93E8-8E9E9150A7B1}">
      <dgm:prSet custT="1"/>
      <dgm:spPr/>
      <dgm:t>
        <a:bodyPr/>
        <a:lstStyle/>
        <a:p>
          <a:pPr rtl="0"/>
          <a:r>
            <a:rPr lang="en-US" sz="1400" smtClean="0">
              <a:solidFill>
                <a:schemeClr val="tx1"/>
              </a:solidFill>
              <a:latin typeface="Garamond" panose="02020404030301010803" pitchFamily="18" charset="0"/>
            </a:rPr>
            <a:t>Goal 8. Promote sustained, inclusive and sustainable economic growth, full and productive employment and decent work for all </a:t>
          </a:r>
          <a:endParaRPr lang="hu-HU" sz="1400">
            <a:solidFill>
              <a:schemeClr val="tx1"/>
            </a:solidFill>
            <a:latin typeface="Garamond" panose="02020404030301010803" pitchFamily="18" charset="0"/>
          </a:endParaRPr>
        </a:p>
      </dgm:t>
    </dgm:pt>
    <dgm:pt modelId="{8A7BB96B-17D5-4776-A172-2C8F888B266C}" type="parTrans" cxnId="{ED24FC22-0574-4DC5-910F-EF84BC6B8DEA}">
      <dgm:prSet/>
      <dgm:spPr/>
      <dgm:t>
        <a:bodyPr/>
        <a:lstStyle/>
        <a:p>
          <a:endParaRPr lang="hu-HU" sz="3200">
            <a:solidFill>
              <a:schemeClr val="tx1"/>
            </a:solidFill>
            <a:latin typeface="Garamond" panose="02020404030301010803" pitchFamily="18" charset="0"/>
          </a:endParaRPr>
        </a:p>
      </dgm:t>
    </dgm:pt>
    <dgm:pt modelId="{AEF6BF2D-C610-4B13-90C6-583772834E8D}" type="sibTrans" cxnId="{ED24FC22-0574-4DC5-910F-EF84BC6B8DEA}">
      <dgm:prSet/>
      <dgm:spPr/>
      <dgm:t>
        <a:bodyPr/>
        <a:lstStyle/>
        <a:p>
          <a:endParaRPr lang="hu-HU" sz="3200">
            <a:solidFill>
              <a:schemeClr val="tx1"/>
            </a:solidFill>
            <a:latin typeface="Garamond" panose="02020404030301010803" pitchFamily="18" charset="0"/>
          </a:endParaRPr>
        </a:p>
      </dgm:t>
    </dgm:pt>
    <dgm:pt modelId="{B9F990E2-FB40-4970-9FFA-CAB5A3C3A211}">
      <dgm:prSet custT="1"/>
      <dgm:spPr/>
      <dgm:t>
        <a:bodyPr/>
        <a:lstStyle/>
        <a:p>
          <a:pPr rtl="0"/>
          <a:r>
            <a:rPr lang="en-US" sz="1400" smtClean="0">
              <a:solidFill>
                <a:schemeClr val="tx1"/>
              </a:solidFill>
              <a:latin typeface="Garamond" panose="02020404030301010803" pitchFamily="18" charset="0"/>
            </a:rPr>
            <a:t>Goal 9. Build resilient infrastructure, promote inclusive and sustainable industrialization and foster innovation </a:t>
          </a:r>
          <a:endParaRPr lang="hu-HU" sz="1400">
            <a:solidFill>
              <a:schemeClr val="tx1"/>
            </a:solidFill>
            <a:latin typeface="Garamond" panose="02020404030301010803" pitchFamily="18" charset="0"/>
          </a:endParaRPr>
        </a:p>
      </dgm:t>
    </dgm:pt>
    <dgm:pt modelId="{C3F27F9B-591F-4F82-89E5-58093FD06E55}" type="parTrans" cxnId="{C8D45260-62F0-497D-B47E-22421E2EAF8A}">
      <dgm:prSet/>
      <dgm:spPr/>
      <dgm:t>
        <a:bodyPr/>
        <a:lstStyle/>
        <a:p>
          <a:endParaRPr lang="hu-HU" sz="3200">
            <a:solidFill>
              <a:schemeClr val="tx1"/>
            </a:solidFill>
            <a:latin typeface="Garamond" panose="02020404030301010803" pitchFamily="18" charset="0"/>
          </a:endParaRPr>
        </a:p>
      </dgm:t>
    </dgm:pt>
    <dgm:pt modelId="{9B886443-0B0D-46D7-BD3A-B8B81891685D}" type="sibTrans" cxnId="{C8D45260-62F0-497D-B47E-22421E2EAF8A}">
      <dgm:prSet/>
      <dgm:spPr/>
      <dgm:t>
        <a:bodyPr/>
        <a:lstStyle/>
        <a:p>
          <a:endParaRPr lang="hu-HU" sz="3200">
            <a:solidFill>
              <a:schemeClr val="tx1"/>
            </a:solidFill>
            <a:latin typeface="Garamond" panose="02020404030301010803" pitchFamily="18" charset="0"/>
          </a:endParaRPr>
        </a:p>
      </dgm:t>
    </dgm:pt>
    <dgm:pt modelId="{DCF3A2BA-F927-4405-9DFD-5FB2127E5D98}">
      <dgm:prSet custT="1"/>
      <dgm:spPr/>
      <dgm:t>
        <a:bodyPr/>
        <a:lstStyle/>
        <a:p>
          <a:pPr rtl="0"/>
          <a:r>
            <a:rPr lang="en-US" sz="1400" smtClean="0">
              <a:solidFill>
                <a:schemeClr val="tx1"/>
              </a:solidFill>
              <a:latin typeface="Garamond" panose="02020404030301010803" pitchFamily="18" charset="0"/>
            </a:rPr>
            <a:t>Goal 10. Reduce inequality within and among countries </a:t>
          </a:r>
          <a:endParaRPr lang="hu-HU" sz="1400">
            <a:solidFill>
              <a:schemeClr val="tx1"/>
            </a:solidFill>
            <a:latin typeface="Garamond" panose="02020404030301010803" pitchFamily="18" charset="0"/>
          </a:endParaRPr>
        </a:p>
      </dgm:t>
    </dgm:pt>
    <dgm:pt modelId="{88EA0B9F-0402-47A2-9DB8-EE5B679AAE64}" type="parTrans" cxnId="{BFB72F60-64EA-40A7-9FB5-4C6FCA774F1F}">
      <dgm:prSet/>
      <dgm:spPr/>
      <dgm:t>
        <a:bodyPr/>
        <a:lstStyle/>
        <a:p>
          <a:endParaRPr lang="hu-HU" sz="3200">
            <a:solidFill>
              <a:schemeClr val="tx1"/>
            </a:solidFill>
            <a:latin typeface="Garamond" panose="02020404030301010803" pitchFamily="18" charset="0"/>
          </a:endParaRPr>
        </a:p>
      </dgm:t>
    </dgm:pt>
    <dgm:pt modelId="{F6C89720-7177-4B54-97C0-07DC96E40DEC}" type="sibTrans" cxnId="{BFB72F60-64EA-40A7-9FB5-4C6FCA774F1F}">
      <dgm:prSet/>
      <dgm:spPr/>
      <dgm:t>
        <a:bodyPr/>
        <a:lstStyle/>
        <a:p>
          <a:endParaRPr lang="hu-HU" sz="3200">
            <a:solidFill>
              <a:schemeClr val="tx1"/>
            </a:solidFill>
            <a:latin typeface="Garamond" panose="02020404030301010803" pitchFamily="18" charset="0"/>
          </a:endParaRPr>
        </a:p>
      </dgm:t>
    </dgm:pt>
    <dgm:pt modelId="{E466EB39-DACB-4EF0-A655-E25B1A1EF0C1}">
      <dgm:prSet custT="1"/>
      <dgm:spPr/>
      <dgm:t>
        <a:bodyPr/>
        <a:lstStyle/>
        <a:p>
          <a:pPr rtl="0"/>
          <a:r>
            <a:rPr lang="en-US" sz="1400" smtClean="0">
              <a:solidFill>
                <a:schemeClr val="tx1"/>
              </a:solidFill>
              <a:latin typeface="Garamond" panose="02020404030301010803" pitchFamily="18" charset="0"/>
            </a:rPr>
            <a:t>Goal 11. Make cities and human settlements inclusive, safe, resilient and sustainable </a:t>
          </a:r>
          <a:endParaRPr lang="hu-HU" sz="1400">
            <a:solidFill>
              <a:schemeClr val="tx1"/>
            </a:solidFill>
            <a:latin typeface="Garamond" panose="02020404030301010803" pitchFamily="18" charset="0"/>
          </a:endParaRPr>
        </a:p>
      </dgm:t>
    </dgm:pt>
    <dgm:pt modelId="{DB7696D6-6548-4E6C-81C6-D54CD2329331}" type="parTrans" cxnId="{989CA90B-C32C-4004-A4AD-D68DE7324470}">
      <dgm:prSet/>
      <dgm:spPr/>
      <dgm:t>
        <a:bodyPr/>
        <a:lstStyle/>
        <a:p>
          <a:endParaRPr lang="hu-HU" sz="3200">
            <a:solidFill>
              <a:schemeClr val="tx1"/>
            </a:solidFill>
            <a:latin typeface="Garamond" panose="02020404030301010803" pitchFamily="18" charset="0"/>
          </a:endParaRPr>
        </a:p>
      </dgm:t>
    </dgm:pt>
    <dgm:pt modelId="{D64B2689-1DA2-4F59-8087-95CF06E5CBD8}" type="sibTrans" cxnId="{989CA90B-C32C-4004-A4AD-D68DE7324470}">
      <dgm:prSet/>
      <dgm:spPr/>
      <dgm:t>
        <a:bodyPr/>
        <a:lstStyle/>
        <a:p>
          <a:endParaRPr lang="hu-HU" sz="3200">
            <a:solidFill>
              <a:schemeClr val="tx1"/>
            </a:solidFill>
            <a:latin typeface="Garamond" panose="02020404030301010803" pitchFamily="18" charset="0"/>
          </a:endParaRPr>
        </a:p>
      </dgm:t>
    </dgm:pt>
    <dgm:pt modelId="{1ED28F62-0A99-4863-B421-B7160D0C3B5B}">
      <dgm:prSet custT="1"/>
      <dgm:spPr/>
      <dgm:t>
        <a:bodyPr/>
        <a:lstStyle/>
        <a:p>
          <a:pPr rtl="0"/>
          <a:r>
            <a:rPr lang="en-US" sz="1400" smtClean="0">
              <a:solidFill>
                <a:schemeClr val="tx1"/>
              </a:solidFill>
              <a:latin typeface="Garamond" panose="02020404030301010803" pitchFamily="18" charset="0"/>
            </a:rPr>
            <a:t>Goal 12. Ensure sustainable consumption and production patterns </a:t>
          </a:r>
          <a:endParaRPr lang="hu-HU" sz="1400">
            <a:solidFill>
              <a:schemeClr val="tx1"/>
            </a:solidFill>
            <a:latin typeface="Garamond" panose="02020404030301010803" pitchFamily="18" charset="0"/>
          </a:endParaRPr>
        </a:p>
      </dgm:t>
    </dgm:pt>
    <dgm:pt modelId="{BC90F258-1DBA-497F-A4C6-D09FAFCE3158}" type="parTrans" cxnId="{1E293667-8A07-4F4C-ACA7-1930BCBDB684}">
      <dgm:prSet/>
      <dgm:spPr/>
      <dgm:t>
        <a:bodyPr/>
        <a:lstStyle/>
        <a:p>
          <a:endParaRPr lang="hu-HU" sz="3200">
            <a:solidFill>
              <a:schemeClr val="tx1"/>
            </a:solidFill>
            <a:latin typeface="Garamond" panose="02020404030301010803" pitchFamily="18" charset="0"/>
          </a:endParaRPr>
        </a:p>
      </dgm:t>
    </dgm:pt>
    <dgm:pt modelId="{22D5C9B1-9BB2-496A-9977-5400FEB818DD}" type="sibTrans" cxnId="{1E293667-8A07-4F4C-ACA7-1930BCBDB684}">
      <dgm:prSet/>
      <dgm:spPr/>
      <dgm:t>
        <a:bodyPr/>
        <a:lstStyle/>
        <a:p>
          <a:endParaRPr lang="hu-HU" sz="3200">
            <a:solidFill>
              <a:schemeClr val="tx1"/>
            </a:solidFill>
            <a:latin typeface="Garamond" panose="02020404030301010803" pitchFamily="18" charset="0"/>
          </a:endParaRPr>
        </a:p>
      </dgm:t>
    </dgm:pt>
    <dgm:pt modelId="{5DE4F7EF-34D4-400C-BA83-583EEFF91AD4}">
      <dgm:prSet custT="1"/>
      <dgm:spPr/>
      <dgm:t>
        <a:bodyPr/>
        <a:lstStyle/>
        <a:p>
          <a:pPr rtl="0"/>
          <a:r>
            <a:rPr lang="en-US" sz="1400" smtClean="0">
              <a:solidFill>
                <a:schemeClr val="tx1"/>
              </a:solidFill>
              <a:latin typeface="Garamond" panose="02020404030301010803" pitchFamily="18" charset="0"/>
            </a:rPr>
            <a:t>Goal 13. Take urgent action to combat climate change and its impacts* </a:t>
          </a:r>
          <a:endParaRPr lang="hu-HU" sz="1400">
            <a:solidFill>
              <a:schemeClr val="tx1"/>
            </a:solidFill>
            <a:latin typeface="Garamond" panose="02020404030301010803" pitchFamily="18" charset="0"/>
          </a:endParaRPr>
        </a:p>
      </dgm:t>
    </dgm:pt>
    <dgm:pt modelId="{43241ED5-BC69-49F2-8CC9-92E1FBDE6434}" type="parTrans" cxnId="{E43C55A3-8B1E-4C26-814B-41ED16D554E0}">
      <dgm:prSet/>
      <dgm:spPr/>
      <dgm:t>
        <a:bodyPr/>
        <a:lstStyle/>
        <a:p>
          <a:endParaRPr lang="hu-HU" sz="3200">
            <a:solidFill>
              <a:schemeClr val="tx1"/>
            </a:solidFill>
            <a:latin typeface="Garamond" panose="02020404030301010803" pitchFamily="18" charset="0"/>
          </a:endParaRPr>
        </a:p>
      </dgm:t>
    </dgm:pt>
    <dgm:pt modelId="{0D117BCB-40FD-4C8D-8DDB-CA302D41B408}" type="sibTrans" cxnId="{E43C55A3-8B1E-4C26-814B-41ED16D554E0}">
      <dgm:prSet/>
      <dgm:spPr/>
      <dgm:t>
        <a:bodyPr/>
        <a:lstStyle/>
        <a:p>
          <a:endParaRPr lang="hu-HU" sz="3200">
            <a:solidFill>
              <a:schemeClr val="tx1"/>
            </a:solidFill>
            <a:latin typeface="Garamond" panose="02020404030301010803" pitchFamily="18" charset="0"/>
          </a:endParaRPr>
        </a:p>
      </dgm:t>
    </dgm:pt>
    <dgm:pt modelId="{833DE916-26FD-442C-ADFB-DFFE34F61479}">
      <dgm:prSet custT="1"/>
      <dgm:spPr/>
      <dgm:t>
        <a:bodyPr/>
        <a:lstStyle/>
        <a:p>
          <a:pPr rtl="0"/>
          <a:r>
            <a:rPr lang="en-US" sz="1400" dirty="0" smtClean="0">
              <a:solidFill>
                <a:schemeClr val="tx1"/>
              </a:solidFill>
              <a:latin typeface="Garamond" panose="02020404030301010803" pitchFamily="18" charset="0"/>
            </a:rPr>
            <a:t>Goal 14. Conserve and sustainably use the oceans, seas and marine resources for sustainable development </a:t>
          </a:r>
          <a:endParaRPr lang="hu-HU" sz="1400" dirty="0">
            <a:solidFill>
              <a:schemeClr val="tx1"/>
            </a:solidFill>
            <a:latin typeface="Garamond" panose="02020404030301010803" pitchFamily="18" charset="0"/>
          </a:endParaRPr>
        </a:p>
      </dgm:t>
    </dgm:pt>
    <dgm:pt modelId="{2C9288D4-1038-44A3-8CBF-4F00A4432EF9}" type="parTrans" cxnId="{14326560-AC38-4C49-B6BE-F57895A6671C}">
      <dgm:prSet/>
      <dgm:spPr/>
      <dgm:t>
        <a:bodyPr/>
        <a:lstStyle/>
        <a:p>
          <a:endParaRPr lang="hu-HU" sz="3200">
            <a:solidFill>
              <a:schemeClr val="tx1"/>
            </a:solidFill>
            <a:latin typeface="Garamond" panose="02020404030301010803" pitchFamily="18" charset="0"/>
          </a:endParaRPr>
        </a:p>
      </dgm:t>
    </dgm:pt>
    <dgm:pt modelId="{9EAD5645-A7D1-4C3F-8E9C-2DEE17B8DDB8}" type="sibTrans" cxnId="{14326560-AC38-4C49-B6BE-F57895A6671C}">
      <dgm:prSet/>
      <dgm:spPr/>
      <dgm:t>
        <a:bodyPr/>
        <a:lstStyle/>
        <a:p>
          <a:endParaRPr lang="hu-HU" sz="3200">
            <a:solidFill>
              <a:schemeClr val="tx1"/>
            </a:solidFill>
            <a:latin typeface="Garamond" panose="02020404030301010803" pitchFamily="18" charset="0"/>
          </a:endParaRPr>
        </a:p>
      </dgm:t>
    </dgm:pt>
    <dgm:pt modelId="{ACECDB05-10A3-48B4-B802-4D2B6DD3AE34}">
      <dgm:prSet custT="1"/>
      <dgm:spPr/>
      <dgm:t>
        <a:bodyPr/>
        <a:lstStyle/>
        <a:p>
          <a:pPr rtl="0"/>
          <a:r>
            <a:rPr lang="en-US" sz="1400" dirty="0" smtClean="0">
              <a:solidFill>
                <a:schemeClr val="tx1"/>
              </a:solidFill>
              <a:latin typeface="Garamond" panose="02020404030301010803" pitchFamily="18" charset="0"/>
            </a:rPr>
            <a:t>Goal 15. Protect, restore and promote sustainable use of terrestrial ecosystems, sustainably manage  forests,  combat  desertification,  and  halt  and  reverse  land  degradation  and  halt biodiversity loss </a:t>
          </a:r>
          <a:endParaRPr lang="hu-HU" sz="1400" dirty="0">
            <a:solidFill>
              <a:schemeClr val="tx1"/>
            </a:solidFill>
            <a:latin typeface="Garamond" panose="02020404030301010803" pitchFamily="18" charset="0"/>
          </a:endParaRPr>
        </a:p>
      </dgm:t>
    </dgm:pt>
    <dgm:pt modelId="{3893489C-B05C-4F18-BF8F-C86E8E29EF30}" type="parTrans" cxnId="{D283EABD-7802-4E73-B834-98D6804AD824}">
      <dgm:prSet/>
      <dgm:spPr/>
      <dgm:t>
        <a:bodyPr/>
        <a:lstStyle/>
        <a:p>
          <a:endParaRPr lang="hu-HU" sz="3200">
            <a:solidFill>
              <a:schemeClr val="tx1"/>
            </a:solidFill>
            <a:latin typeface="Garamond" panose="02020404030301010803" pitchFamily="18" charset="0"/>
          </a:endParaRPr>
        </a:p>
      </dgm:t>
    </dgm:pt>
    <dgm:pt modelId="{50BF1336-2A25-4E4F-BE11-695F870A74BB}" type="sibTrans" cxnId="{D283EABD-7802-4E73-B834-98D6804AD824}">
      <dgm:prSet/>
      <dgm:spPr/>
      <dgm:t>
        <a:bodyPr/>
        <a:lstStyle/>
        <a:p>
          <a:endParaRPr lang="hu-HU" sz="3200">
            <a:solidFill>
              <a:schemeClr val="tx1"/>
            </a:solidFill>
            <a:latin typeface="Garamond" panose="02020404030301010803" pitchFamily="18" charset="0"/>
          </a:endParaRPr>
        </a:p>
      </dgm:t>
    </dgm:pt>
    <dgm:pt modelId="{6CE6B1E9-AC63-42C8-A404-607665DA91CA}">
      <dgm:prSet custT="1"/>
      <dgm:spPr/>
      <dgm:t>
        <a:bodyPr/>
        <a:lstStyle/>
        <a:p>
          <a:pPr rtl="0"/>
          <a:r>
            <a:rPr lang="en-US" sz="1400" smtClean="0">
              <a:solidFill>
                <a:schemeClr val="tx1"/>
              </a:solidFill>
              <a:latin typeface="Garamond" panose="02020404030301010803" pitchFamily="18" charset="0"/>
            </a:rPr>
            <a:t>Goal 16. Promote peaceful and inclusive societies for sustainable development, provide access to justice for all and build effective, accountable and inclusive institutions at all levels </a:t>
          </a:r>
          <a:endParaRPr lang="hu-HU" sz="1400">
            <a:solidFill>
              <a:schemeClr val="tx1"/>
            </a:solidFill>
            <a:latin typeface="Garamond" panose="02020404030301010803" pitchFamily="18" charset="0"/>
          </a:endParaRPr>
        </a:p>
      </dgm:t>
    </dgm:pt>
    <dgm:pt modelId="{A0EE710D-A7BD-4E6D-B478-2EDE87D8C5D6}" type="parTrans" cxnId="{9A00354D-8BAA-41C8-8D71-22BA75BB4FC3}">
      <dgm:prSet/>
      <dgm:spPr/>
      <dgm:t>
        <a:bodyPr/>
        <a:lstStyle/>
        <a:p>
          <a:endParaRPr lang="hu-HU" sz="3200">
            <a:solidFill>
              <a:schemeClr val="tx1"/>
            </a:solidFill>
            <a:latin typeface="Garamond" panose="02020404030301010803" pitchFamily="18" charset="0"/>
          </a:endParaRPr>
        </a:p>
      </dgm:t>
    </dgm:pt>
    <dgm:pt modelId="{2727D32D-74E0-44B3-8690-40D42BBCDB93}" type="sibTrans" cxnId="{9A00354D-8BAA-41C8-8D71-22BA75BB4FC3}">
      <dgm:prSet/>
      <dgm:spPr/>
      <dgm:t>
        <a:bodyPr/>
        <a:lstStyle/>
        <a:p>
          <a:endParaRPr lang="hu-HU" sz="3200">
            <a:solidFill>
              <a:schemeClr val="tx1"/>
            </a:solidFill>
            <a:latin typeface="Garamond" panose="02020404030301010803" pitchFamily="18" charset="0"/>
          </a:endParaRPr>
        </a:p>
      </dgm:t>
    </dgm:pt>
    <dgm:pt modelId="{32F13421-AB3E-43FF-8D12-0458E0F6D9CA}">
      <dgm:prSet custT="1"/>
      <dgm:spPr/>
      <dgm:t>
        <a:bodyPr/>
        <a:lstStyle/>
        <a:p>
          <a:pPr rtl="0"/>
          <a:r>
            <a:rPr lang="en-US" sz="1400" smtClean="0">
              <a:solidFill>
                <a:schemeClr val="tx1"/>
              </a:solidFill>
              <a:latin typeface="Garamond" panose="02020404030301010803" pitchFamily="18" charset="0"/>
            </a:rPr>
            <a:t>Goal 17. Strengthen the means of implementation and revitalize the Global Partnership for Sustainable Development</a:t>
          </a:r>
          <a:endParaRPr lang="hu-HU" sz="1400">
            <a:solidFill>
              <a:schemeClr val="tx1"/>
            </a:solidFill>
            <a:latin typeface="Garamond" panose="02020404030301010803" pitchFamily="18" charset="0"/>
          </a:endParaRPr>
        </a:p>
      </dgm:t>
    </dgm:pt>
    <dgm:pt modelId="{FCFD4514-3236-483C-9C47-FF316F5849C2}" type="parTrans" cxnId="{8A891E04-13CB-4B61-BC11-89AFC4F1147F}">
      <dgm:prSet/>
      <dgm:spPr/>
      <dgm:t>
        <a:bodyPr/>
        <a:lstStyle/>
        <a:p>
          <a:endParaRPr lang="hu-HU" sz="3200">
            <a:solidFill>
              <a:schemeClr val="tx1"/>
            </a:solidFill>
            <a:latin typeface="Garamond" panose="02020404030301010803" pitchFamily="18" charset="0"/>
          </a:endParaRPr>
        </a:p>
      </dgm:t>
    </dgm:pt>
    <dgm:pt modelId="{24B142C9-D876-401D-9366-D7515BBCF90A}" type="sibTrans" cxnId="{8A891E04-13CB-4B61-BC11-89AFC4F1147F}">
      <dgm:prSet/>
      <dgm:spPr/>
      <dgm:t>
        <a:bodyPr/>
        <a:lstStyle/>
        <a:p>
          <a:endParaRPr lang="hu-HU" sz="3200">
            <a:solidFill>
              <a:schemeClr val="tx1"/>
            </a:solidFill>
            <a:latin typeface="Garamond" panose="02020404030301010803" pitchFamily="18" charset="0"/>
          </a:endParaRPr>
        </a:p>
      </dgm:t>
    </dgm:pt>
    <dgm:pt modelId="{235477AC-9EEA-443E-8D50-88DEA1BEFC90}" type="pres">
      <dgm:prSet presAssocID="{6A4DB75B-0CBF-434F-9D46-604004B30AA1}" presName="diagram" presStyleCnt="0">
        <dgm:presLayoutVars>
          <dgm:dir/>
          <dgm:resizeHandles val="exact"/>
        </dgm:presLayoutVars>
      </dgm:prSet>
      <dgm:spPr/>
      <dgm:t>
        <a:bodyPr/>
        <a:lstStyle/>
        <a:p>
          <a:endParaRPr lang="hu-HU"/>
        </a:p>
      </dgm:t>
    </dgm:pt>
    <dgm:pt modelId="{825D7174-CC84-42B3-84DA-36F819624054}" type="pres">
      <dgm:prSet presAssocID="{47085DF3-D703-4E4C-8D22-0275092A1B8A}" presName="node" presStyleLbl="node1" presStyleIdx="0" presStyleCnt="17">
        <dgm:presLayoutVars>
          <dgm:bulletEnabled val="1"/>
        </dgm:presLayoutVars>
      </dgm:prSet>
      <dgm:spPr/>
      <dgm:t>
        <a:bodyPr/>
        <a:lstStyle/>
        <a:p>
          <a:endParaRPr lang="hu-HU"/>
        </a:p>
      </dgm:t>
    </dgm:pt>
    <dgm:pt modelId="{FD53A780-30D0-4B41-B578-17A6195F7D55}" type="pres">
      <dgm:prSet presAssocID="{3AEBDD90-82D0-4026-9A42-4C8C0446BCFC}" presName="sibTrans" presStyleCnt="0"/>
      <dgm:spPr/>
    </dgm:pt>
    <dgm:pt modelId="{07E48165-23A9-4619-BB28-8CABC151B19B}" type="pres">
      <dgm:prSet presAssocID="{07CB65E0-123C-4FC9-9448-2AFE075312E1}" presName="node" presStyleLbl="node1" presStyleIdx="1" presStyleCnt="17">
        <dgm:presLayoutVars>
          <dgm:bulletEnabled val="1"/>
        </dgm:presLayoutVars>
      </dgm:prSet>
      <dgm:spPr/>
      <dgm:t>
        <a:bodyPr/>
        <a:lstStyle/>
        <a:p>
          <a:endParaRPr lang="hu-HU"/>
        </a:p>
      </dgm:t>
    </dgm:pt>
    <dgm:pt modelId="{0395AA84-2E92-4270-ACB2-4B4875AC0AD3}" type="pres">
      <dgm:prSet presAssocID="{387E9F53-3065-41A0-B02B-C1E23BA5C847}" presName="sibTrans" presStyleCnt="0"/>
      <dgm:spPr/>
    </dgm:pt>
    <dgm:pt modelId="{F925952A-61BF-4268-8B94-FD9ADF79D21C}" type="pres">
      <dgm:prSet presAssocID="{752CD6C1-B34B-4488-965E-4B987C8BEBEE}" presName="node" presStyleLbl="node1" presStyleIdx="2" presStyleCnt="17">
        <dgm:presLayoutVars>
          <dgm:bulletEnabled val="1"/>
        </dgm:presLayoutVars>
      </dgm:prSet>
      <dgm:spPr/>
      <dgm:t>
        <a:bodyPr/>
        <a:lstStyle/>
        <a:p>
          <a:endParaRPr lang="hu-HU"/>
        </a:p>
      </dgm:t>
    </dgm:pt>
    <dgm:pt modelId="{38166CE5-627D-4A30-95DD-6F21271E047A}" type="pres">
      <dgm:prSet presAssocID="{3A31544B-6990-43BB-B83F-740AFAF418EA}" presName="sibTrans" presStyleCnt="0"/>
      <dgm:spPr/>
    </dgm:pt>
    <dgm:pt modelId="{85A4D040-9161-45B8-87CE-E11F8A824B28}" type="pres">
      <dgm:prSet presAssocID="{6E327414-383D-41F8-B6DD-DE7991A7992C}" presName="node" presStyleLbl="node1" presStyleIdx="3" presStyleCnt="17">
        <dgm:presLayoutVars>
          <dgm:bulletEnabled val="1"/>
        </dgm:presLayoutVars>
      </dgm:prSet>
      <dgm:spPr/>
      <dgm:t>
        <a:bodyPr/>
        <a:lstStyle/>
        <a:p>
          <a:endParaRPr lang="hu-HU"/>
        </a:p>
      </dgm:t>
    </dgm:pt>
    <dgm:pt modelId="{B0B952BB-6B28-44DF-9413-4606208EF68C}" type="pres">
      <dgm:prSet presAssocID="{3971CA18-A20E-4313-BF5D-91A0C95E64CC}" presName="sibTrans" presStyleCnt="0"/>
      <dgm:spPr/>
    </dgm:pt>
    <dgm:pt modelId="{8C09A19B-F930-4EBA-A6EE-52BCB1A9749D}" type="pres">
      <dgm:prSet presAssocID="{D6154798-EC69-4442-906E-CFBA1A4E946F}" presName="node" presStyleLbl="node1" presStyleIdx="4" presStyleCnt="17" custScaleX="110643">
        <dgm:presLayoutVars>
          <dgm:bulletEnabled val="1"/>
        </dgm:presLayoutVars>
      </dgm:prSet>
      <dgm:spPr/>
      <dgm:t>
        <a:bodyPr/>
        <a:lstStyle/>
        <a:p>
          <a:endParaRPr lang="hu-HU"/>
        </a:p>
      </dgm:t>
    </dgm:pt>
    <dgm:pt modelId="{9B005B24-C7B0-473B-96CC-9097E45EABC4}" type="pres">
      <dgm:prSet presAssocID="{D731EE36-490A-4413-A5B0-DE6B10827FE9}" presName="sibTrans" presStyleCnt="0"/>
      <dgm:spPr/>
    </dgm:pt>
    <dgm:pt modelId="{E72FFE37-227F-4C13-96A3-C8DAE8C1B7FB}" type="pres">
      <dgm:prSet presAssocID="{B9D49ABC-F7F7-4F43-A518-7BD7F11502FD}" presName="node" presStyleLbl="node1" presStyleIdx="5" presStyleCnt="17">
        <dgm:presLayoutVars>
          <dgm:bulletEnabled val="1"/>
        </dgm:presLayoutVars>
      </dgm:prSet>
      <dgm:spPr/>
      <dgm:t>
        <a:bodyPr/>
        <a:lstStyle/>
        <a:p>
          <a:endParaRPr lang="hu-HU"/>
        </a:p>
      </dgm:t>
    </dgm:pt>
    <dgm:pt modelId="{2FAB2B27-F47E-4A86-8D87-72A51A355456}" type="pres">
      <dgm:prSet presAssocID="{C45EB7C4-AE70-4D27-8307-B307BB11DE71}" presName="sibTrans" presStyleCnt="0"/>
      <dgm:spPr/>
    </dgm:pt>
    <dgm:pt modelId="{00851FE1-9BE8-479D-BD57-C26380C2B3E6}" type="pres">
      <dgm:prSet presAssocID="{5368F75B-07DD-4FE6-9C1B-90DD7BA51113}" presName="node" presStyleLbl="node1" presStyleIdx="6" presStyleCnt="17">
        <dgm:presLayoutVars>
          <dgm:bulletEnabled val="1"/>
        </dgm:presLayoutVars>
      </dgm:prSet>
      <dgm:spPr/>
      <dgm:t>
        <a:bodyPr/>
        <a:lstStyle/>
        <a:p>
          <a:endParaRPr lang="hu-HU"/>
        </a:p>
      </dgm:t>
    </dgm:pt>
    <dgm:pt modelId="{D99C5F02-43B6-40FB-A8D2-1116EEB94BD8}" type="pres">
      <dgm:prSet presAssocID="{4174E953-3F77-42A5-9220-DCADC5753AD5}" presName="sibTrans" presStyleCnt="0"/>
      <dgm:spPr/>
    </dgm:pt>
    <dgm:pt modelId="{2BFC890E-AE3A-47C5-AA2B-1444AD78BD03}" type="pres">
      <dgm:prSet presAssocID="{AABC9153-69D6-4BB3-93E8-8E9E9150A7B1}" presName="node" presStyleLbl="node1" presStyleIdx="7" presStyleCnt="17">
        <dgm:presLayoutVars>
          <dgm:bulletEnabled val="1"/>
        </dgm:presLayoutVars>
      </dgm:prSet>
      <dgm:spPr/>
      <dgm:t>
        <a:bodyPr/>
        <a:lstStyle/>
        <a:p>
          <a:endParaRPr lang="hu-HU"/>
        </a:p>
      </dgm:t>
    </dgm:pt>
    <dgm:pt modelId="{F7098D91-3BA7-4269-8490-12B41F2407E2}" type="pres">
      <dgm:prSet presAssocID="{AEF6BF2D-C610-4B13-90C6-583772834E8D}" presName="sibTrans" presStyleCnt="0"/>
      <dgm:spPr/>
    </dgm:pt>
    <dgm:pt modelId="{C30D8091-4DCE-420B-AAC8-3BC03C62541C}" type="pres">
      <dgm:prSet presAssocID="{B9F990E2-FB40-4970-9FFA-CAB5A3C3A211}" presName="node" presStyleLbl="node1" presStyleIdx="8" presStyleCnt="17">
        <dgm:presLayoutVars>
          <dgm:bulletEnabled val="1"/>
        </dgm:presLayoutVars>
      </dgm:prSet>
      <dgm:spPr/>
      <dgm:t>
        <a:bodyPr/>
        <a:lstStyle/>
        <a:p>
          <a:endParaRPr lang="hu-HU"/>
        </a:p>
      </dgm:t>
    </dgm:pt>
    <dgm:pt modelId="{529CD6FA-175A-4996-8634-18835493B367}" type="pres">
      <dgm:prSet presAssocID="{9B886443-0B0D-46D7-BD3A-B8B81891685D}" presName="sibTrans" presStyleCnt="0"/>
      <dgm:spPr/>
    </dgm:pt>
    <dgm:pt modelId="{F1F7C507-0C71-4BA1-B0C0-AF6F47580948}" type="pres">
      <dgm:prSet presAssocID="{DCF3A2BA-F927-4405-9DFD-5FB2127E5D98}" presName="node" presStyleLbl="node1" presStyleIdx="9" presStyleCnt="17" custScaleX="110643">
        <dgm:presLayoutVars>
          <dgm:bulletEnabled val="1"/>
        </dgm:presLayoutVars>
      </dgm:prSet>
      <dgm:spPr/>
      <dgm:t>
        <a:bodyPr/>
        <a:lstStyle/>
        <a:p>
          <a:endParaRPr lang="hu-HU"/>
        </a:p>
      </dgm:t>
    </dgm:pt>
    <dgm:pt modelId="{2C333F3C-6FED-4081-987B-E3069A20EEF8}" type="pres">
      <dgm:prSet presAssocID="{F6C89720-7177-4B54-97C0-07DC96E40DEC}" presName="sibTrans" presStyleCnt="0"/>
      <dgm:spPr/>
    </dgm:pt>
    <dgm:pt modelId="{A9665AB7-D9AB-43C2-9CB2-CAAB4852BADF}" type="pres">
      <dgm:prSet presAssocID="{E466EB39-DACB-4EF0-A655-E25B1A1EF0C1}" presName="node" presStyleLbl="node1" presStyleIdx="10" presStyleCnt="17">
        <dgm:presLayoutVars>
          <dgm:bulletEnabled val="1"/>
        </dgm:presLayoutVars>
      </dgm:prSet>
      <dgm:spPr/>
      <dgm:t>
        <a:bodyPr/>
        <a:lstStyle/>
        <a:p>
          <a:endParaRPr lang="hu-HU"/>
        </a:p>
      </dgm:t>
    </dgm:pt>
    <dgm:pt modelId="{16F07F0E-F72C-498A-A8E8-9ABED4510400}" type="pres">
      <dgm:prSet presAssocID="{D64B2689-1DA2-4F59-8087-95CF06E5CBD8}" presName="sibTrans" presStyleCnt="0"/>
      <dgm:spPr/>
    </dgm:pt>
    <dgm:pt modelId="{CE8816D8-5746-4C56-8612-4D6AA0D9D818}" type="pres">
      <dgm:prSet presAssocID="{1ED28F62-0A99-4863-B421-B7160D0C3B5B}" presName="node" presStyleLbl="node1" presStyleIdx="11" presStyleCnt="17">
        <dgm:presLayoutVars>
          <dgm:bulletEnabled val="1"/>
        </dgm:presLayoutVars>
      </dgm:prSet>
      <dgm:spPr/>
      <dgm:t>
        <a:bodyPr/>
        <a:lstStyle/>
        <a:p>
          <a:endParaRPr lang="hu-HU"/>
        </a:p>
      </dgm:t>
    </dgm:pt>
    <dgm:pt modelId="{F217DBED-0673-48A6-8561-4AB1BD62E407}" type="pres">
      <dgm:prSet presAssocID="{22D5C9B1-9BB2-496A-9977-5400FEB818DD}" presName="sibTrans" presStyleCnt="0"/>
      <dgm:spPr/>
    </dgm:pt>
    <dgm:pt modelId="{DB4114AB-29F7-47F0-8987-E7523AED5EEE}" type="pres">
      <dgm:prSet presAssocID="{5DE4F7EF-34D4-400C-BA83-583EEFF91AD4}" presName="node" presStyleLbl="node1" presStyleIdx="12" presStyleCnt="17">
        <dgm:presLayoutVars>
          <dgm:bulletEnabled val="1"/>
        </dgm:presLayoutVars>
      </dgm:prSet>
      <dgm:spPr/>
      <dgm:t>
        <a:bodyPr/>
        <a:lstStyle/>
        <a:p>
          <a:endParaRPr lang="hu-HU"/>
        </a:p>
      </dgm:t>
    </dgm:pt>
    <dgm:pt modelId="{C4A07BE8-6E72-4D00-9FF5-11166169E769}" type="pres">
      <dgm:prSet presAssocID="{0D117BCB-40FD-4C8D-8DDB-CA302D41B408}" presName="sibTrans" presStyleCnt="0"/>
      <dgm:spPr/>
    </dgm:pt>
    <dgm:pt modelId="{D4E38656-9A6A-4CFB-8310-3D2F1D5FF4C3}" type="pres">
      <dgm:prSet presAssocID="{833DE916-26FD-442C-ADFB-DFFE34F61479}" presName="node" presStyleLbl="node1" presStyleIdx="13" presStyleCnt="17">
        <dgm:presLayoutVars>
          <dgm:bulletEnabled val="1"/>
        </dgm:presLayoutVars>
      </dgm:prSet>
      <dgm:spPr/>
      <dgm:t>
        <a:bodyPr/>
        <a:lstStyle/>
        <a:p>
          <a:endParaRPr lang="hu-HU"/>
        </a:p>
      </dgm:t>
    </dgm:pt>
    <dgm:pt modelId="{F723C4F4-5014-4495-9B69-21E55871CF71}" type="pres">
      <dgm:prSet presAssocID="{9EAD5645-A7D1-4C3F-8E9C-2DEE17B8DDB8}" presName="sibTrans" presStyleCnt="0"/>
      <dgm:spPr/>
    </dgm:pt>
    <dgm:pt modelId="{76FA8296-8036-485E-9530-5D38C255B5DF}" type="pres">
      <dgm:prSet presAssocID="{ACECDB05-10A3-48B4-B802-4D2B6DD3AE34}" presName="node" presStyleLbl="node1" presStyleIdx="14" presStyleCnt="17" custScaleX="110643">
        <dgm:presLayoutVars>
          <dgm:bulletEnabled val="1"/>
        </dgm:presLayoutVars>
      </dgm:prSet>
      <dgm:spPr/>
      <dgm:t>
        <a:bodyPr/>
        <a:lstStyle/>
        <a:p>
          <a:endParaRPr lang="hu-HU"/>
        </a:p>
      </dgm:t>
    </dgm:pt>
    <dgm:pt modelId="{48688DEB-0581-4178-A66F-7781AD5E5C30}" type="pres">
      <dgm:prSet presAssocID="{50BF1336-2A25-4E4F-BE11-695F870A74BB}" presName="sibTrans" presStyleCnt="0"/>
      <dgm:spPr/>
    </dgm:pt>
    <dgm:pt modelId="{BBF49726-AAA9-4F6C-B7AB-92278161ADC7}" type="pres">
      <dgm:prSet presAssocID="{6CE6B1E9-AC63-42C8-A404-607665DA91CA}" presName="node" presStyleLbl="node1" presStyleIdx="15" presStyleCnt="17">
        <dgm:presLayoutVars>
          <dgm:bulletEnabled val="1"/>
        </dgm:presLayoutVars>
      </dgm:prSet>
      <dgm:spPr/>
      <dgm:t>
        <a:bodyPr/>
        <a:lstStyle/>
        <a:p>
          <a:endParaRPr lang="hu-HU"/>
        </a:p>
      </dgm:t>
    </dgm:pt>
    <dgm:pt modelId="{AB0B26E4-8B75-448B-993F-D56432B7D27A}" type="pres">
      <dgm:prSet presAssocID="{2727D32D-74E0-44B3-8690-40D42BBCDB93}" presName="sibTrans" presStyleCnt="0"/>
      <dgm:spPr/>
    </dgm:pt>
    <dgm:pt modelId="{4F21E713-A56D-4E18-A6CC-80FE2EA82B8F}" type="pres">
      <dgm:prSet presAssocID="{32F13421-AB3E-43FF-8D12-0458E0F6D9CA}" presName="node" presStyleLbl="node1" presStyleIdx="16" presStyleCnt="17">
        <dgm:presLayoutVars>
          <dgm:bulletEnabled val="1"/>
        </dgm:presLayoutVars>
      </dgm:prSet>
      <dgm:spPr/>
      <dgm:t>
        <a:bodyPr/>
        <a:lstStyle/>
        <a:p>
          <a:endParaRPr lang="hu-HU"/>
        </a:p>
      </dgm:t>
    </dgm:pt>
  </dgm:ptLst>
  <dgm:cxnLst>
    <dgm:cxn modelId="{1DD05C65-BC7C-4EF0-88CC-51704C2FF764}" type="presOf" srcId="{6E327414-383D-41F8-B6DD-DE7991A7992C}" destId="{85A4D040-9161-45B8-87CE-E11F8A824B28}" srcOrd="0" destOrd="0" presId="urn:microsoft.com/office/officeart/2005/8/layout/default"/>
    <dgm:cxn modelId="{14326560-AC38-4C49-B6BE-F57895A6671C}" srcId="{6A4DB75B-0CBF-434F-9D46-604004B30AA1}" destId="{833DE916-26FD-442C-ADFB-DFFE34F61479}" srcOrd="13" destOrd="0" parTransId="{2C9288D4-1038-44A3-8CBF-4F00A4432EF9}" sibTransId="{9EAD5645-A7D1-4C3F-8E9C-2DEE17B8DDB8}"/>
    <dgm:cxn modelId="{8A891E04-13CB-4B61-BC11-89AFC4F1147F}" srcId="{6A4DB75B-0CBF-434F-9D46-604004B30AA1}" destId="{32F13421-AB3E-43FF-8D12-0458E0F6D9CA}" srcOrd="16" destOrd="0" parTransId="{FCFD4514-3236-483C-9C47-FF316F5849C2}" sibTransId="{24B142C9-D876-401D-9366-D7515BBCF90A}"/>
    <dgm:cxn modelId="{833E765C-5756-4327-AE7F-47F3E56B2E4F}" srcId="{6A4DB75B-0CBF-434F-9D46-604004B30AA1}" destId="{6E327414-383D-41F8-B6DD-DE7991A7992C}" srcOrd="3" destOrd="0" parTransId="{97903A68-5D17-4F31-8E38-97B397B9584B}" sibTransId="{3971CA18-A20E-4313-BF5D-91A0C95E64CC}"/>
    <dgm:cxn modelId="{ED24FC22-0574-4DC5-910F-EF84BC6B8DEA}" srcId="{6A4DB75B-0CBF-434F-9D46-604004B30AA1}" destId="{AABC9153-69D6-4BB3-93E8-8E9E9150A7B1}" srcOrd="7" destOrd="0" parTransId="{8A7BB96B-17D5-4776-A172-2C8F888B266C}" sibTransId="{AEF6BF2D-C610-4B13-90C6-583772834E8D}"/>
    <dgm:cxn modelId="{0EFC644F-4812-42D1-A67D-F9A27C88AE4B}" type="presOf" srcId="{5DE4F7EF-34D4-400C-BA83-583EEFF91AD4}" destId="{DB4114AB-29F7-47F0-8987-E7523AED5EEE}" srcOrd="0" destOrd="0" presId="urn:microsoft.com/office/officeart/2005/8/layout/default"/>
    <dgm:cxn modelId="{6A7118FB-6881-4C31-8E6B-F5E07F40C301}" srcId="{6A4DB75B-0CBF-434F-9D46-604004B30AA1}" destId="{752CD6C1-B34B-4488-965E-4B987C8BEBEE}" srcOrd="2" destOrd="0" parTransId="{7190FFA0-2CC3-4AC4-A170-81C281DAB1C7}" sibTransId="{3A31544B-6990-43BB-B83F-740AFAF418EA}"/>
    <dgm:cxn modelId="{375D1F23-B6D9-4634-A86A-B8DB0DE8F9EC}" type="presOf" srcId="{AABC9153-69D6-4BB3-93E8-8E9E9150A7B1}" destId="{2BFC890E-AE3A-47C5-AA2B-1444AD78BD03}" srcOrd="0" destOrd="0" presId="urn:microsoft.com/office/officeart/2005/8/layout/default"/>
    <dgm:cxn modelId="{C8D45260-62F0-497D-B47E-22421E2EAF8A}" srcId="{6A4DB75B-0CBF-434F-9D46-604004B30AA1}" destId="{B9F990E2-FB40-4970-9FFA-CAB5A3C3A211}" srcOrd="8" destOrd="0" parTransId="{C3F27F9B-591F-4F82-89E5-58093FD06E55}" sibTransId="{9B886443-0B0D-46D7-BD3A-B8B81891685D}"/>
    <dgm:cxn modelId="{CF7E4639-A27E-4FA2-9F58-3888A9132227}" type="presOf" srcId="{5368F75B-07DD-4FE6-9C1B-90DD7BA51113}" destId="{00851FE1-9BE8-479D-BD57-C26380C2B3E6}" srcOrd="0" destOrd="0" presId="urn:microsoft.com/office/officeart/2005/8/layout/default"/>
    <dgm:cxn modelId="{6281AE75-61DF-42DB-92AC-DB0279C7330C}" type="presOf" srcId="{B9D49ABC-F7F7-4F43-A518-7BD7F11502FD}" destId="{E72FFE37-227F-4C13-96A3-C8DAE8C1B7FB}" srcOrd="0" destOrd="0" presId="urn:microsoft.com/office/officeart/2005/8/layout/default"/>
    <dgm:cxn modelId="{1E293667-8A07-4F4C-ACA7-1930BCBDB684}" srcId="{6A4DB75B-0CBF-434F-9D46-604004B30AA1}" destId="{1ED28F62-0A99-4863-B421-B7160D0C3B5B}" srcOrd="11" destOrd="0" parTransId="{BC90F258-1DBA-497F-A4C6-D09FAFCE3158}" sibTransId="{22D5C9B1-9BB2-496A-9977-5400FEB818DD}"/>
    <dgm:cxn modelId="{2F8B46DE-83E5-4C72-9062-6F6733E57D54}" srcId="{6A4DB75B-0CBF-434F-9D46-604004B30AA1}" destId="{47085DF3-D703-4E4C-8D22-0275092A1B8A}" srcOrd="0" destOrd="0" parTransId="{5853CB7F-5EA8-4061-8D36-178B2F3E775C}" sibTransId="{3AEBDD90-82D0-4026-9A42-4C8C0446BCFC}"/>
    <dgm:cxn modelId="{FC344B0D-AC85-4E22-9794-27420D0DF15F}" type="presOf" srcId="{6CE6B1E9-AC63-42C8-A404-607665DA91CA}" destId="{BBF49726-AAA9-4F6C-B7AB-92278161ADC7}" srcOrd="0" destOrd="0" presId="urn:microsoft.com/office/officeart/2005/8/layout/default"/>
    <dgm:cxn modelId="{FCBD974E-2959-44A9-906B-8BD5F45A37CC}" srcId="{6A4DB75B-0CBF-434F-9D46-604004B30AA1}" destId="{07CB65E0-123C-4FC9-9448-2AFE075312E1}" srcOrd="1" destOrd="0" parTransId="{03D4C8F5-E340-4DB2-A9C2-EC342954B553}" sibTransId="{387E9F53-3065-41A0-B02B-C1E23BA5C847}"/>
    <dgm:cxn modelId="{ACE2183D-3761-43B8-BF40-DC4BD1777F05}" type="presOf" srcId="{47085DF3-D703-4E4C-8D22-0275092A1B8A}" destId="{825D7174-CC84-42B3-84DA-36F819624054}" srcOrd="0" destOrd="0" presId="urn:microsoft.com/office/officeart/2005/8/layout/default"/>
    <dgm:cxn modelId="{19039A99-74C5-45A4-AE20-B8804628C24D}" type="presOf" srcId="{32F13421-AB3E-43FF-8D12-0458E0F6D9CA}" destId="{4F21E713-A56D-4E18-A6CC-80FE2EA82B8F}" srcOrd="0" destOrd="0" presId="urn:microsoft.com/office/officeart/2005/8/layout/default"/>
    <dgm:cxn modelId="{A4D76788-30C2-44D0-8DD3-31F941FC0B84}" srcId="{6A4DB75B-0CBF-434F-9D46-604004B30AA1}" destId="{D6154798-EC69-4442-906E-CFBA1A4E946F}" srcOrd="4" destOrd="0" parTransId="{5FAA422A-9FF7-44B0-89C0-67BACBB11E78}" sibTransId="{D731EE36-490A-4413-A5B0-DE6B10827FE9}"/>
    <dgm:cxn modelId="{D283EABD-7802-4E73-B834-98D6804AD824}" srcId="{6A4DB75B-0CBF-434F-9D46-604004B30AA1}" destId="{ACECDB05-10A3-48B4-B802-4D2B6DD3AE34}" srcOrd="14" destOrd="0" parTransId="{3893489C-B05C-4F18-BF8F-C86E8E29EF30}" sibTransId="{50BF1336-2A25-4E4F-BE11-695F870A74BB}"/>
    <dgm:cxn modelId="{077545C4-F6BA-4BCB-A80D-C42CBFEDFFED}" srcId="{6A4DB75B-0CBF-434F-9D46-604004B30AA1}" destId="{B9D49ABC-F7F7-4F43-A518-7BD7F11502FD}" srcOrd="5" destOrd="0" parTransId="{61C72C4D-3AFB-4E99-9157-7AE14DA12F3F}" sibTransId="{C45EB7C4-AE70-4D27-8307-B307BB11DE71}"/>
    <dgm:cxn modelId="{598F02BE-73A8-43FA-8EF5-4F736949590D}" type="presOf" srcId="{6A4DB75B-0CBF-434F-9D46-604004B30AA1}" destId="{235477AC-9EEA-443E-8D50-88DEA1BEFC90}" srcOrd="0" destOrd="0" presId="urn:microsoft.com/office/officeart/2005/8/layout/default"/>
    <dgm:cxn modelId="{CE8892AA-E66A-48FE-BF02-9EFE92744C33}" type="presOf" srcId="{ACECDB05-10A3-48B4-B802-4D2B6DD3AE34}" destId="{76FA8296-8036-485E-9530-5D38C255B5DF}" srcOrd="0" destOrd="0" presId="urn:microsoft.com/office/officeart/2005/8/layout/default"/>
    <dgm:cxn modelId="{2959E97D-DD1A-43E9-9AC9-A3463CE58BA3}" type="presOf" srcId="{1ED28F62-0A99-4863-B421-B7160D0C3B5B}" destId="{CE8816D8-5746-4C56-8612-4D6AA0D9D818}" srcOrd="0" destOrd="0" presId="urn:microsoft.com/office/officeart/2005/8/layout/default"/>
    <dgm:cxn modelId="{AD51F06E-9861-4FFD-9543-FA5FC197A349}" type="presOf" srcId="{752CD6C1-B34B-4488-965E-4B987C8BEBEE}" destId="{F925952A-61BF-4268-8B94-FD9ADF79D21C}" srcOrd="0" destOrd="0" presId="urn:microsoft.com/office/officeart/2005/8/layout/default"/>
    <dgm:cxn modelId="{989CA90B-C32C-4004-A4AD-D68DE7324470}" srcId="{6A4DB75B-0CBF-434F-9D46-604004B30AA1}" destId="{E466EB39-DACB-4EF0-A655-E25B1A1EF0C1}" srcOrd="10" destOrd="0" parTransId="{DB7696D6-6548-4E6C-81C6-D54CD2329331}" sibTransId="{D64B2689-1DA2-4F59-8087-95CF06E5CBD8}"/>
    <dgm:cxn modelId="{831F4766-A31A-4792-A357-96CEC0BDB70C}" type="presOf" srcId="{DCF3A2BA-F927-4405-9DFD-5FB2127E5D98}" destId="{F1F7C507-0C71-4BA1-B0C0-AF6F47580948}" srcOrd="0" destOrd="0" presId="urn:microsoft.com/office/officeart/2005/8/layout/default"/>
    <dgm:cxn modelId="{BBC5217E-3122-4C7F-9641-77E589700B24}" type="presOf" srcId="{D6154798-EC69-4442-906E-CFBA1A4E946F}" destId="{8C09A19B-F930-4EBA-A6EE-52BCB1A9749D}" srcOrd="0" destOrd="0" presId="urn:microsoft.com/office/officeart/2005/8/layout/default"/>
    <dgm:cxn modelId="{E43C55A3-8B1E-4C26-814B-41ED16D554E0}" srcId="{6A4DB75B-0CBF-434F-9D46-604004B30AA1}" destId="{5DE4F7EF-34D4-400C-BA83-583EEFF91AD4}" srcOrd="12" destOrd="0" parTransId="{43241ED5-BC69-49F2-8CC9-92E1FBDE6434}" sibTransId="{0D117BCB-40FD-4C8D-8DDB-CA302D41B408}"/>
    <dgm:cxn modelId="{BFB72F60-64EA-40A7-9FB5-4C6FCA774F1F}" srcId="{6A4DB75B-0CBF-434F-9D46-604004B30AA1}" destId="{DCF3A2BA-F927-4405-9DFD-5FB2127E5D98}" srcOrd="9" destOrd="0" parTransId="{88EA0B9F-0402-47A2-9DB8-EE5B679AAE64}" sibTransId="{F6C89720-7177-4B54-97C0-07DC96E40DEC}"/>
    <dgm:cxn modelId="{0F72CFD8-ECA0-4AC6-8D6E-4E3216D9D317}" type="presOf" srcId="{E466EB39-DACB-4EF0-A655-E25B1A1EF0C1}" destId="{A9665AB7-D9AB-43C2-9CB2-CAAB4852BADF}" srcOrd="0" destOrd="0" presId="urn:microsoft.com/office/officeart/2005/8/layout/default"/>
    <dgm:cxn modelId="{9A00354D-8BAA-41C8-8D71-22BA75BB4FC3}" srcId="{6A4DB75B-0CBF-434F-9D46-604004B30AA1}" destId="{6CE6B1E9-AC63-42C8-A404-607665DA91CA}" srcOrd="15" destOrd="0" parTransId="{A0EE710D-A7BD-4E6D-B478-2EDE87D8C5D6}" sibTransId="{2727D32D-74E0-44B3-8690-40D42BBCDB93}"/>
    <dgm:cxn modelId="{EEA0D4DA-3F37-4B6A-993A-6F346C354B0D}" type="presOf" srcId="{833DE916-26FD-442C-ADFB-DFFE34F61479}" destId="{D4E38656-9A6A-4CFB-8310-3D2F1D5FF4C3}" srcOrd="0" destOrd="0" presId="urn:microsoft.com/office/officeart/2005/8/layout/default"/>
    <dgm:cxn modelId="{90AB6993-4C55-4983-8B39-A9CB9D97285F}" type="presOf" srcId="{B9F990E2-FB40-4970-9FFA-CAB5A3C3A211}" destId="{C30D8091-4DCE-420B-AAC8-3BC03C62541C}" srcOrd="0" destOrd="0" presId="urn:microsoft.com/office/officeart/2005/8/layout/default"/>
    <dgm:cxn modelId="{33ADF54D-49A9-4F99-82B7-D1B41DFA30FD}" type="presOf" srcId="{07CB65E0-123C-4FC9-9448-2AFE075312E1}" destId="{07E48165-23A9-4619-BB28-8CABC151B19B}" srcOrd="0" destOrd="0" presId="urn:microsoft.com/office/officeart/2005/8/layout/default"/>
    <dgm:cxn modelId="{E3464034-F3CF-483B-9662-D72967DB9DBC}" srcId="{6A4DB75B-0CBF-434F-9D46-604004B30AA1}" destId="{5368F75B-07DD-4FE6-9C1B-90DD7BA51113}" srcOrd="6" destOrd="0" parTransId="{E5E8A89E-3EC1-4949-ADEA-4EC9CCE5F3B3}" sibTransId="{4174E953-3F77-42A5-9220-DCADC5753AD5}"/>
    <dgm:cxn modelId="{9DE39092-DDC1-4460-8DD3-D306C93B3964}" type="presParOf" srcId="{235477AC-9EEA-443E-8D50-88DEA1BEFC90}" destId="{825D7174-CC84-42B3-84DA-36F819624054}" srcOrd="0" destOrd="0" presId="urn:microsoft.com/office/officeart/2005/8/layout/default"/>
    <dgm:cxn modelId="{FDC1A0F5-B2BB-476B-9DFB-77AC00D3258A}" type="presParOf" srcId="{235477AC-9EEA-443E-8D50-88DEA1BEFC90}" destId="{FD53A780-30D0-4B41-B578-17A6195F7D55}" srcOrd="1" destOrd="0" presId="urn:microsoft.com/office/officeart/2005/8/layout/default"/>
    <dgm:cxn modelId="{15797BBE-A6C7-43A9-ACAC-1220C2AD6C63}" type="presParOf" srcId="{235477AC-9EEA-443E-8D50-88DEA1BEFC90}" destId="{07E48165-23A9-4619-BB28-8CABC151B19B}" srcOrd="2" destOrd="0" presId="urn:microsoft.com/office/officeart/2005/8/layout/default"/>
    <dgm:cxn modelId="{14B8C064-1BF2-4ADD-AE62-767B18AFB69E}" type="presParOf" srcId="{235477AC-9EEA-443E-8D50-88DEA1BEFC90}" destId="{0395AA84-2E92-4270-ACB2-4B4875AC0AD3}" srcOrd="3" destOrd="0" presId="urn:microsoft.com/office/officeart/2005/8/layout/default"/>
    <dgm:cxn modelId="{1BA9776D-F8CF-40EE-A841-8996996ED537}" type="presParOf" srcId="{235477AC-9EEA-443E-8D50-88DEA1BEFC90}" destId="{F925952A-61BF-4268-8B94-FD9ADF79D21C}" srcOrd="4" destOrd="0" presId="urn:microsoft.com/office/officeart/2005/8/layout/default"/>
    <dgm:cxn modelId="{DD5796E3-1F63-434C-B4A4-3695AC7A7ECB}" type="presParOf" srcId="{235477AC-9EEA-443E-8D50-88DEA1BEFC90}" destId="{38166CE5-627D-4A30-95DD-6F21271E047A}" srcOrd="5" destOrd="0" presId="urn:microsoft.com/office/officeart/2005/8/layout/default"/>
    <dgm:cxn modelId="{C2C9144B-BE40-4991-B4A3-2EE38F2F3461}" type="presParOf" srcId="{235477AC-9EEA-443E-8D50-88DEA1BEFC90}" destId="{85A4D040-9161-45B8-87CE-E11F8A824B28}" srcOrd="6" destOrd="0" presId="urn:microsoft.com/office/officeart/2005/8/layout/default"/>
    <dgm:cxn modelId="{C084BA56-6BD6-459C-A75A-F43153F0536E}" type="presParOf" srcId="{235477AC-9EEA-443E-8D50-88DEA1BEFC90}" destId="{B0B952BB-6B28-44DF-9413-4606208EF68C}" srcOrd="7" destOrd="0" presId="urn:microsoft.com/office/officeart/2005/8/layout/default"/>
    <dgm:cxn modelId="{9E95DE7D-D2C5-4B66-B8ED-16E20956B0BE}" type="presParOf" srcId="{235477AC-9EEA-443E-8D50-88DEA1BEFC90}" destId="{8C09A19B-F930-4EBA-A6EE-52BCB1A9749D}" srcOrd="8" destOrd="0" presId="urn:microsoft.com/office/officeart/2005/8/layout/default"/>
    <dgm:cxn modelId="{58789683-509A-4710-AD6F-87116E00A3A7}" type="presParOf" srcId="{235477AC-9EEA-443E-8D50-88DEA1BEFC90}" destId="{9B005B24-C7B0-473B-96CC-9097E45EABC4}" srcOrd="9" destOrd="0" presId="urn:microsoft.com/office/officeart/2005/8/layout/default"/>
    <dgm:cxn modelId="{34C7AA02-2FA5-4E39-A0FC-D8F19E411C60}" type="presParOf" srcId="{235477AC-9EEA-443E-8D50-88DEA1BEFC90}" destId="{E72FFE37-227F-4C13-96A3-C8DAE8C1B7FB}" srcOrd="10" destOrd="0" presId="urn:microsoft.com/office/officeart/2005/8/layout/default"/>
    <dgm:cxn modelId="{C2AFE69C-F2BA-457E-A1D7-0059B75747B3}" type="presParOf" srcId="{235477AC-9EEA-443E-8D50-88DEA1BEFC90}" destId="{2FAB2B27-F47E-4A86-8D87-72A51A355456}" srcOrd="11" destOrd="0" presId="urn:microsoft.com/office/officeart/2005/8/layout/default"/>
    <dgm:cxn modelId="{37C0E5B1-E634-4416-9FB9-CEE7A27B2091}" type="presParOf" srcId="{235477AC-9EEA-443E-8D50-88DEA1BEFC90}" destId="{00851FE1-9BE8-479D-BD57-C26380C2B3E6}" srcOrd="12" destOrd="0" presId="urn:microsoft.com/office/officeart/2005/8/layout/default"/>
    <dgm:cxn modelId="{92C34363-AE2A-428C-8EF6-1551AFEBD008}" type="presParOf" srcId="{235477AC-9EEA-443E-8D50-88DEA1BEFC90}" destId="{D99C5F02-43B6-40FB-A8D2-1116EEB94BD8}" srcOrd="13" destOrd="0" presId="urn:microsoft.com/office/officeart/2005/8/layout/default"/>
    <dgm:cxn modelId="{95127376-E94B-47E0-B416-0E37A9C4F6B5}" type="presParOf" srcId="{235477AC-9EEA-443E-8D50-88DEA1BEFC90}" destId="{2BFC890E-AE3A-47C5-AA2B-1444AD78BD03}" srcOrd="14" destOrd="0" presId="urn:microsoft.com/office/officeart/2005/8/layout/default"/>
    <dgm:cxn modelId="{60DDE420-89E0-4FA8-8D18-C64F75D072F8}" type="presParOf" srcId="{235477AC-9EEA-443E-8D50-88DEA1BEFC90}" destId="{F7098D91-3BA7-4269-8490-12B41F2407E2}" srcOrd="15" destOrd="0" presId="urn:microsoft.com/office/officeart/2005/8/layout/default"/>
    <dgm:cxn modelId="{9287FD5B-2A1E-4F9D-BE8C-90270D9185A2}" type="presParOf" srcId="{235477AC-9EEA-443E-8D50-88DEA1BEFC90}" destId="{C30D8091-4DCE-420B-AAC8-3BC03C62541C}" srcOrd="16" destOrd="0" presId="urn:microsoft.com/office/officeart/2005/8/layout/default"/>
    <dgm:cxn modelId="{1D01F4B1-953F-459D-8F04-73462BA1DBB4}" type="presParOf" srcId="{235477AC-9EEA-443E-8D50-88DEA1BEFC90}" destId="{529CD6FA-175A-4996-8634-18835493B367}" srcOrd="17" destOrd="0" presId="urn:microsoft.com/office/officeart/2005/8/layout/default"/>
    <dgm:cxn modelId="{A792029F-E81E-40CC-91FC-F15D69696E57}" type="presParOf" srcId="{235477AC-9EEA-443E-8D50-88DEA1BEFC90}" destId="{F1F7C507-0C71-4BA1-B0C0-AF6F47580948}" srcOrd="18" destOrd="0" presId="urn:microsoft.com/office/officeart/2005/8/layout/default"/>
    <dgm:cxn modelId="{2E4428A5-BFD3-4701-9784-72CD1AD5DC38}" type="presParOf" srcId="{235477AC-9EEA-443E-8D50-88DEA1BEFC90}" destId="{2C333F3C-6FED-4081-987B-E3069A20EEF8}" srcOrd="19" destOrd="0" presId="urn:microsoft.com/office/officeart/2005/8/layout/default"/>
    <dgm:cxn modelId="{76C7C459-8E3C-436D-AA87-37E5B6B04D2C}" type="presParOf" srcId="{235477AC-9EEA-443E-8D50-88DEA1BEFC90}" destId="{A9665AB7-D9AB-43C2-9CB2-CAAB4852BADF}" srcOrd="20" destOrd="0" presId="urn:microsoft.com/office/officeart/2005/8/layout/default"/>
    <dgm:cxn modelId="{6BC9C765-33B5-4762-95A2-4CC185CE2721}" type="presParOf" srcId="{235477AC-9EEA-443E-8D50-88DEA1BEFC90}" destId="{16F07F0E-F72C-498A-A8E8-9ABED4510400}" srcOrd="21" destOrd="0" presId="urn:microsoft.com/office/officeart/2005/8/layout/default"/>
    <dgm:cxn modelId="{D0FEED1E-4CAC-490E-BDBF-5B44D13EA255}" type="presParOf" srcId="{235477AC-9EEA-443E-8D50-88DEA1BEFC90}" destId="{CE8816D8-5746-4C56-8612-4D6AA0D9D818}" srcOrd="22" destOrd="0" presId="urn:microsoft.com/office/officeart/2005/8/layout/default"/>
    <dgm:cxn modelId="{0F73C5AA-F587-46D3-AF93-105D4CDC254F}" type="presParOf" srcId="{235477AC-9EEA-443E-8D50-88DEA1BEFC90}" destId="{F217DBED-0673-48A6-8561-4AB1BD62E407}" srcOrd="23" destOrd="0" presId="urn:microsoft.com/office/officeart/2005/8/layout/default"/>
    <dgm:cxn modelId="{86115754-83FE-4042-B88B-94BEA065D603}" type="presParOf" srcId="{235477AC-9EEA-443E-8D50-88DEA1BEFC90}" destId="{DB4114AB-29F7-47F0-8987-E7523AED5EEE}" srcOrd="24" destOrd="0" presId="urn:microsoft.com/office/officeart/2005/8/layout/default"/>
    <dgm:cxn modelId="{9F3FB4B9-08A7-4EE0-AF22-BECEF219067C}" type="presParOf" srcId="{235477AC-9EEA-443E-8D50-88DEA1BEFC90}" destId="{C4A07BE8-6E72-4D00-9FF5-11166169E769}" srcOrd="25" destOrd="0" presId="urn:microsoft.com/office/officeart/2005/8/layout/default"/>
    <dgm:cxn modelId="{27B8B16E-9E2E-41D2-B574-B7E55E970EE2}" type="presParOf" srcId="{235477AC-9EEA-443E-8D50-88DEA1BEFC90}" destId="{D4E38656-9A6A-4CFB-8310-3D2F1D5FF4C3}" srcOrd="26" destOrd="0" presId="urn:microsoft.com/office/officeart/2005/8/layout/default"/>
    <dgm:cxn modelId="{3C6D44F9-2526-4762-8C6A-9D38650355B1}" type="presParOf" srcId="{235477AC-9EEA-443E-8D50-88DEA1BEFC90}" destId="{F723C4F4-5014-4495-9B69-21E55871CF71}" srcOrd="27" destOrd="0" presId="urn:microsoft.com/office/officeart/2005/8/layout/default"/>
    <dgm:cxn modelId="{6C18E165-5A8E-4FB7-9648-5A411AB245C8}" type="presParOf" srcId="{235477AC-9EEA-443E-8D50-88DEA1BEFC90}" destId="{76FA8296-8036-485E-9530-5D38C255B5DF}" srcOrd="28" destOrd="0" presId="urn:microsoft.com/office/officeart/2005/8/layout/default"/>
    <dgm:cxn modelId="{82844BCE-C7FF-4973-B421-452153A1F307}" type="presParOf" srcId="{235477AC-9EEA-443E-8D50-88DEA1BEFC90}" destId="{48688DEB-0581-4178-A66F-7781AD5E5C30}" srcOrd="29" destOrd="0" presId="urn:microsoft.com/office/officeart/2005/8/layout/default"/>
    <dgm:cxn modelId="{E68BBDF4-615F-4A8E-8F93-39D134D98B5B}" type="presParOf" srcId="{235477AC-9EEA-443E-8D50-88DEA1BEFC90}" destId="{BBF49726-AAA9-4F6C-B7AB-92278161ADC7}" srcOrd="30" destOrd="0" presId="urn:microsoft.com/office/officeart/2005/8/layout/default"/>
    <dgm:cxn modelId="{213DC894-01E1-4B3A-89C1-7F6961402EB3}" type="presParOf" srcId="{235477AC-9EEA-443E-8D50-88DEA1BEFC90}" destId="{AB0B26E4-8B75-448B-993F-D56432B7D27A}" srcOrd="31" destOrd="0" presId="urn:microsoft.com/office/officeart/2005/8/layout/default"/>
    <dgm:cxn modelId="{E9DA3B85-1AD1-4F27-8134-BBDD22A47BF8}" type="presParOf" srcId="{235477AC-9EEA-443E-8D50-88DEA1BEFC90}" destId="{4F21E713-A56D-4E18-A6CC-80FE2EA82B8F}" srcOrd="32" destOrd="0" presId="urn:microsoft.com/office/officeart/2005/8/layout/defaul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97595F-6D52-4AD6-A734-0DB95792A967}"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hu-HU"/>
        </a:p>
      </dgm:t>
    </dgm:pt>
    <dgm:pt modelId="{6284C844-3BBE-43A8-995E-7638A970591C}">
      <dgm:prSet/>
      <dgm:spPr>
        <a:solidFill>
          <a:srgbClr val="1D7223"/>
        </a:solidFill>
        <a:ln>
          <a:noFill/>
        </a:ln>
      </dgm:spPr>
      <dgm:t>
        <a:bodyPr/>
        <a:lstStyle/>
        <a:p>
          <a:pPr rtl="0"/>
          <a:r>
            <a:rPr lang="hu-HU" b="1" dirty="0" smtClean="0">
              <a:latin typeface="Garamond" panose="02020404030301010803" pitchFamily="18" charset="0"/>
            </a:rPr>
            <a:t>1. End </a:t>
          </a:r>
          <a:r>
            <a:rPr lang="en-US" b="1" dirty="0" smtClean="0">
              <a:latin typeface="Garamond" panose="02020404030301010803" pitchFamily="18" charset="0"/>
            </a:rPr>
            <a:t>poverty and improve well-being</a:t>
          </a:r>
          <a:endParaRPr lang="hu-HU" dirty="0">
            <a:latin typeface="Garamond" panose="02020404030301010803" pitchFamily="18" charset="0"/>
          </a:endParaRPr>
        </a:p>
      </dgm:t>
    </dgm:pt>
    <dgm:pt modelId="{1D22B72C-A1C2-4A7D-9C16-DDD3332101CA}" type="parTrans" cxnId="{DE3D63F5-9BC0-4CA5-B19B-2D7F99F4C329}">
      <dgm:prSet/>
      <dgm:spPr/>
      <dgm:t>
        <a:bodyPr/>
        <a:lstStyle/>
        <a:p>
          <a:endParaRPr lang="hu-HU">
            <a:latin typeface="Garamond" panose="02020404030301010803" pitchFamily="18" charset="0"/>
          </a:endParaRPr>
        </a:p>
      </dgm:t>
    </dgm:pt>
    <dgm:pt modelId="{00FB4F9A-B193-4F37-B57C-493210DFDBEA}" type="sibTrans" cxnId="{DE3D63F5-9BC0-4CA5-B19B-2D7F99F4C329}">
      <dgm:prSet/>
      <dgm:spPr/>
      <dgm:t>
        <a:bodyPr/>
        <a:lstStyle/>
        <a:p>
          <a:endParaRPr lang="hu-HU">
            <a:latin typeface="Garamond" panose="02020404030301010803" pitchFamily="18" charset="0"/>
          </a:endParaRPr>
        </a:p>
      </dgm:t>
    </dgm:pt>
    <dgm:pt modelId="{F69924FE-D757-42B0-93B5-592CAD6F75A2}">
      <dgm:prSet/>
      <dgm:spPr>
        <a:solidFill>
          <a:srgbClr val="C4E5C6"/>
        </a:solidFill>
        <a:ln>
          <a:noFill/>
        </a:ln>
      </dgm:spPr>
      <dgm:t>
        <a:bodyPr/>
        <a:lstStyle/>
        <a:p>
          <a:pPr rtl="0"/>
          <a:r>
            <a:rPr lang="en-US" b="1" smtClean="0">
              <a:latin typeface="Garamond" panose="02020404030301010803" pitchFamily="18" charset="0"/>
            </a:rPr>
            <a:t>Food, water, shelter, healthcare, education, gender, energy</a:t>
          </a:r>
          <a:endParaRPr lang="hu-HU">
            <a:latin typeface="Garamond" panose="02020404030301010803" pitchFamily="18" charset="0"/>
          </a:endParaRPr>
        </a:p>
      </dgm:t>
    </dgm:pt>
    <dgm:pt modelId="{A82C2824-A0D0-4776-BD1F-5BAD59CF9CB0}" type="parTrans" cxnId="{13384DEA-7513-416D-8ED5-F035CFEC8906}">
      <dgm:prSet/>
      <dgm:spPr/>
      <dgm:t>
        <a:bodyPr/>
        <a:lstStyle/>
        <a:p>
          <a:endParaRPr lang="hu-HU">
            <a:latin typeface="Garamond" panose="02020404030301010803" pitchFamily="18" charset="0"/>
          </a:endParaRPr>
        </a:p>
      </dgm:t>
    </dgm:pt>
    <dgm:pt modelId="{44DE1FDD-A5BD-4059-A9B2-94C41A300AE0}" type="sibTrans" cxnId="{13384DEA-7513-416D-8ED5-F035CFEC8906}">
      <dgm:prSet/>
      <dgm:spPr/>
      <dgm:t>
        <a:bodyPr/>
        <a:lstStyle/>
        <a:p>
          <a:endParaRPr lang="hu-HU">
            <a:latin typeface="Garamond" panose="02020404030301010803" pitchFamily="18" charset="0"/>
          </a:endParaRPr>
        </a:p>
      </dgm:t>
    </dgm:pt>
    <dgm:pt modelId="{36C8477F-8800-4203-87F8-72FF10517E8D}">
      <dgm:prSet/>
      <dgm:spPr>
        <a:solidFill>
          <a:srgbClr val="C4E5C6"/>
        </a:solidFill>
        <a:ln>
          <a:noFill/>
        </a:ln>
      </dgm:spPr>
      <dgm:t>
        <a:bodyPr/>
        <a:lstStyle/>
        <a:p>
          <a:pPr rtl="0"/>
          <a:r>
            <a:rPr lang="en-US" b="1" smtClean="0">
              <a:latin typeface="Garamond" panose="02020404030301010803" pitchFamily="18" charset="0"/>
            </a:rPr>
            <a:t>Sustainable systems of production, distribution</a:t>
          </a:r>
          <a:r>
            <a:rPr lang="hu-HU" b="1" smtClean="0">
              <a:latin typeface="Garamond" panose="02020404030301010803" pitchFamily="18" charset="0"/>
            </a:rPr>
            <a:t> (</a:t>
          </a:r>
          <a:r>
            <a:rPr lang="en-US" b="1" smtClean="0">
              <a:latin typeface="Garamond" panose="02020404030301010803" pitchFamily="18" charset="0"/>
            </a:rPr>
            <a:t>access</a:t>
          </a:r>
          <a:r>
            <a:rPr lang="hu-HU" b="1" smtClean="0">
              <a:latin typeface="Garamond" panose="02020404030301010803" pitchFamily="18" charset="0"/>
            </a:rPr>
            <a:t>)</a:t>
          </a:r>
          <a:endParaRPr lang="hu-HU">
            <a:latin typeface="Garamond" panose="02020404030301010803" pitchFamily="18" charset="0"/>
          </a:endParaRPr>
        </a:p>
      </dgm:t>
    </dgm:pt>
    <dgm:pt modelId="{0491493C-FCEA-4DB2-BB78-D445F8545EFD}" type="parTrans" cxnId="{03AC8B14-7ADC-49AB-B3E9-846FBC3A77FE}">
      <dgm:prSet/>
      <dgm:spPr/>
      <dgm:t>
        <a:bodyPr/>
        <a:lstStyle/>
        <a:p>
          <a:endParaRPr lang="hu-HU">
            <a:latin typeface="Garamond" panose="02020404030301010803" pitchFamily="18" charset="0"/>
          </a:endParaRPr>
        </a:p>
      </dgm:t>
    </dgm:pt>
    <dgm:pt modelId="{4D82744E-24E9-4D88-BE99-6EF6D0C30219}" type="sibTrans" cxnId="{03AC8B14-7ADC-49AB-B3E9-846FBC3A77FE}">
      <dgm:prSet/>
      <dgm:spPr/>
      <dgm:t>
        <a:bodyPr/>
        <a:lstStyle/>
        <a:p>
          <a:endParaRPr lang="hu-HU">
            <a:latin typeface="Garamond" panose="02020404030301010803" pitchFamily="18" charset="0"/>
          </a:endParaRPr>
        </a:p>
      </dgm:t>
    </dgm:pt>
    <dgm:pt modelId="{1956CDA3-B0AA-48BD-9203-9FDFE84FA363}">
      <dgm:prSet/>
      <dgm:spPr>
        <a:solidFill>
          <a:srgbClr val="C4E5C6"/>
        </a:solidFill>
        <a:ln>
          <a:noFill/>
        </a:ln>
      </dgm:spPr>
      <dgm:t>
        <a:bodyPr/>
        <a:lstStyle/>
        <a:p>
          <a:pPr rtl="0"/>
          <a:r>
            <a:rPr lang="hu-HU" b="1" smtClean="0">
              <a:latin typeface="Garamond" panose="02020404030301010803" pitchFamily="18" charset="0"/>
            </a:rPr>
            <a:t>and </a:t>
          </a:r>
          <a:r>
            <a:rPr lang="en-US" b="1" smtClean="0">
              <a:latin typeface="Garamond" panose="02020404030301010803" pitchFamily="18" charset="0"/>
            </a:rPr>
            <a:t>consumption</a:t>
          </a:r>
          <a:endParaRPr lang="hu-HU">
            <a:latin typeface="Garamond" panose="02020404030301010803" pitchFamily="18" charset="0"/>
          </a:endParaRPr>
        </a:p>
      </dgm:t>
    </dgm:pt>
    <dgm:pt modelId="{87DB8027-B5CF-4AA0-ADBB-810811AA53D9}" type="parTrans" cxnId="{1120F80C-9EDB-4809-A7D4-2A7CC599FB97}">
      <dgm:prSet/>
      <dgm:spPr/>
      <dgm:t>
        <a:bodyPr/>
        <a:lstStyle/>
        <a:p>
          <a:endParaRPr lang="hu-HU">
            <a:latin typeface="Garamond" panose="02020404030301010803" pitchFamily="18" charset="0"/>
          </a:endParaRPr>
        </a:p>
      </dgm:t>
    </dgm:pt>
    <dgm:pt modelId="{EBCB1A75-1BB1-4317-8CC8-468FDB47C7FA}" type="sibTrans" cxnId="{1120F80C-9EDB-4809-A7D4-2A7CC599FB97}">
      <dgm:prSet/>
      <dgm:spPr/>
      <dgm:t>
        <a:bodyPr/>
        <a:lstStyle/>
        <a:p>
          <a:endParaRPr lang="hu-HU">
            <a:latin typeface="Garamond" panose="02020404030301010803" pitchFamily="18" charset="0"/>
          </a:endParaRPr>
        </a:p>
      </dgm:t>
    </dgm:pt>
    <dgm:pt modelId="{F47B5823-CB16-40F7-BA33-EAC79F4C71FD}">
      <dgm:prSet/>
      <dgm:spPr>
        <a:solidFill>
          <a:srgbClr val="751E4E"/>
        </a:solidFill>
        <a:ln>
          <a:noFill/>
        </a:ln>
      </dgm:spPr>
      <dgm:t>
        <a:bodyPr/>
        <a:lstStyle/>
        <a:p>
          <a:pPr rtl="0"/>
          <a:r>
            <a:rPr lang="hu-HU" b="1" dirty="0" smtClean="0">
              <a:latin typeface="Garamond" panose="02020404030301010803" pitchFamily="18" charset="0"/>
            </a:rPr>
            <a:t>2. </a:t>
          </a:r>
          <a:r>
            <a:rPr lang="en-US" b="1" dirty="0" smtClean="0">
              <a:latin typeface="Garamond" panose="02020404030301010803" pitchFamily="18" charset="0"/>
            </a:rPr>
            <a:t>Maintain</a:t>
          </a:r>
          <a:r>
            <a:rPr lang="hu-HU" b="1" dirty="0" smtClean="0">
              <a:latin typeface="Garamond" panose="02020404030301010803" pitchFamily="18" charset="0"/>
            </a:rPr>
            <a:t> </a:t>
          </a:r>
          <a:r>
            <a:rPr lang="en-US" b="1" dirty="0" smtClean="0">
              <a:latin typeface="Garamond" panose="02020404030301010803" pitchFamily="18" charset="0"/>
            </a:rPr>
            <a:t>sustained economic growth and build</a:t>
          </a:r>
          <a:r>
            <a:rPr lang="hu-HU" b="1" dirty="0" smtClean="0">
              <a:latin typeface="Garamond" panose="02020404030301010803" pitchFamily="18" charset="0"/>
            </a:rPr>
            <a:t> </a:t>
          </a:r>
          <a:r>
            <a:rPr lang="en-US" b="1" dirty="0" smtClean="0">
              <a:latin typeface="Garamond" panose="02020404030301010803" pitchFamily="18" charset="0"/>
            </a:rPr>
            <a:t>resilient infrastructure</a:t>
          </a:r>
          <a:endParaRPr lang="hu-HU" dirty="0">
            <a:latin typeface="Garamond" panose="02020404030301010803" pitchFamily="18" charset="0"/>
          </a:endParaRPr>
        </a:p>
      </dgm:t>
    </dgm:pt>
    <dgm:pt modelId="{D56CDF47-3C82-4071-902C-977B1F7A1840}" type="parTrans" cxnId="{982F8419-C246-4A5B-9CE6-4AB5ED0F5C9B}">
      <dgm:prSet/>
      <dgm:spPr/>
      <dgm:t>
        <a:bodyPr/>
        <a:lstStyle/>
        <a:p>
          <a:endParaRPr lang="hu-HU">
            <a:latin typeface="Garamond" panose="02020404030301010803" pitchFamily="18" charset="0"/>
          </a:endParaRPr>
        </a:p>
      </dgm:t>
    </dgm:pt>
    <dgm:pt modelId="{6BA10E7A-A48C-42AD-BA01-BB8ED8645B3D}" type="sibTrans" cxnId="{982F8419-C246-4A5B-9CE6-4AB5ED0F5C9B}">
      <dgm:prSet/>
      <dgm:spPr/>
      <dgm:t>
        <a:bodyPr/>
        <a:lstStyle/>
        <a:p>
          <a:endParaRPr lang="hu-HU">
            <a:latin typeface="Garamond" panose="02020404030301010803" pitchFamily="18" charset="0"/>
          </a:endParaRPr>
        </a:p>
      </dgm:t>
    </dgm:pt>
    <dgm:pt modelId="{84A2C250-296F-4167-A593-61F04BE3044C}">
      <dgm:prSet/>
      <dgm:spPr>
        <a:solidFill>
          <a:srgbClr val="E8C6D9"/>
        </a:solidFill>
        <a:ln>
          <a:noFill/>
        </a:ln>
      </dgm:spPr>
      <dgm:t>
        <a:bodyPr/>
        <a:lstStyle/>
        <a:p>
          <a:pPr rtl="0"/>
          <a:r>
            <a:rPr lang="en-US" b="1" smtClean="0">
              <a:latin typeface="Garamond" panose="02020404030301010803" pitchFamily="18" charset="0"/>
            </a:rPr>
            <a:t>Energy, productivity, employment, smart cities and villages</a:t>
          </a:r>
          <a:r>
            <a:rPr lang="hu-HU" b="1" smtClean="0">
              <a:latin typeface="Garamond" panose="02020404030301010803" pitchFamily="18" charset="0"/>
            </a:rPr>
            <a:t>, </a:t>
          </a:r>
          <a:endParaRPr lang="hu-HU">
            <a:latin typeface="Garamond" panose="02020404030301010803" pitchFamily="18" charset="0"/>
          </a:endParaRPr>
        </a:p>
      </dgm:t>
    </dgm:pt>
    <dgm:pt modelId="{227CFA33-EBCB-4E1C-8FD9-6FC1A1945B7A}" type="parTrans" cxnId="{A9403443-4925-4A14-A490-39C0CCD17604}">
      <dgm:prSet/>
      <dgm:spPr/>
      <dgm:t>
        <a:bodyPr/>
        <a:lstStyle/>
        <a:p>
          <a:endParaRPr lang="hu-HU">
            <a:latin typeface="Garamond" panose="02020404030301010803" pitchFamily="18" charset="0"/>
          </a:endParaRPr>
        </a:p>
      </dgm:t>
    </dgm:pt>
    <dgm:pt modelId="{97014723-6514-4EDB-9F49-3D142647E494}" type="sibTrans" cxnId="{A9403443-4925-4A14-A490-39C0CCD17604}">
      <dgm:prSet/>
      <dgm:spPr/>
      <dgm:t>
        <a:bodyPr/>
        <a:lstStyle/>
        <a:p>
          <a:endParaRPr lang="hu-HU">
            <a:latin typeface="Garamond" panose="02020404030301010803" pitchFamily="18" charset="0"/>
          </a:endParaRPr>
        </a:p>
      </dgm:t>
    </dgm:pt>
    <dgm:pt modelId="{7DDCC111-21BF-4183-8164-7EF85869F23D}">
      <dgm:prSet/>
      <dgm:spPr>
        <a:solidFill>
          <a:srgbClr val="648722"/>
        </a:solidFill>
        <a:ln>
          <a:noFill/>
        </a:ln>
      </dgm:spPr>
      <dgm:t>
        <a:bodyPr/>
        <a:lstStyle/>
        <a:p>
          <a:pPr rtl="0"/>
          <a:r>
            <a:rPr lang="hu-HU" b="1" smtClean="0">
              <a:latin typeface="Garamond" panose="02020404030301010803" pitchFamily="18" charset="0"/>
            </a:rPr>
            <a:t>3. </a:t>
          </a:r>
          <a:r>
            <a:rPr lang="en-US" b="1" smtClean="0">
              <a:latin typeface="Garamond" panose="02020404030301010803" pitchFamily="18" charset="0"/>
            </a:rPr>
            <a:t>Combat climate change and save the ecosystem</a:t>
          </a:r>
          <a:r>
            <a:rPr lang="hu-HU" b="1" smtClean="0">
              <a:latin typeface="Garamond" panose="02020404030301010803" pitchFamily="18" charset="0"/>
            </a:rPr>
            <a:t> </a:t>
          </a:r>
          <a:endParaRPr lang="hu-HU">
            <a:latin typeface="Garamond" panose="02020404030301010803" pitchFamily="18" charset="0"/>
          </a:endParaRPr>
        </a:p>
      </dgm:t>
    </dgm:pt>
    <dgm:pt modelId="{FAF80957-4F20-48EC-A9F9-089D8452BD66}" type="parTrans" cxnId="{8F90F9ED-C5C6-4EAC-A150-28C9E5D0858C}">
      <dgm:prSet/>
      <dgm:spPr/>
      <dgm:t>
        <a:bodyPr/>
        <a:lstStyle/>
        <a:p>
          <a:endParaRPr lang="hu-HU">
            <a:latin typeface="Garamond" panose="02020404030301010803" pitchFamily="18" charset="0"/>
          </a:endParaRPr>
        </a:p>
      </dgm:t>
    </dgm:pt>
    <dgm:pt modelId="{33D8C71C-430D-449D-96F8-6776C0FD8F8A}" type="sibTrans" cxnId="{8F90F9ED-C5C6-4EAC-A150-28C9E5D0858C}">
      <dgm:prSet/>
      <dgm:spPr/>
      <dgm:t>
        <a:bodyPr/>
        <a:lstStyle/>
        <a:p>
          <a:endParaRPr lang="hu-HU">
            <a:latin typeface="Garamond" panose="02020404030301010803" pitchFamily="18" charset="0"/>
          </a:endParaRPr>
        </a:p>
      </dgm:t>
    </dgm:pt>
    <dgm:pt modelId="{DEB5FCF2-42B9-4245-B10A-174FD1535506}">
      <dgm:prSet/>
      <dgm:spPr>
        <a:solidFill>
          <a:srgbClr val="EAF7D3"/>
        </a:solidFill>
        <a:ln>
          <a:noFill/>
        </a:ln>
      </dgm:spPr>
      <dgm:t>
        <a:bodyPr/>
        <a:lstStyle/>
        <a:p>
          <a:pPr rtl="0"/>
          <a:r>
            <a:rPr lang="en-US" b="1" smtClean="0">
              <a:latin typeface="Garamond" panose="02020404030301010803" pitchFamily="18" charset="0"/>
            </a:rPr>
            <a:t>Clean energy production, oceans, forests, land, biodiversity</a:t>
          </a:r>
          <a:endParaRPr lang="hu-HU">
            <a:latin typeface="Garamond" panose="02020404030301010803" pitchFamily="18" charset="0"/>
          </a:endParaRPr>
        </a:p>
      </dgm:t>
    </dgm:pt>
    <dgm:pt modelId="{5B169D39-9419-4AB0-ADD6-54F0E561C732}" type="parTrans" cxnId="{BB9DC43F-7B56-4107-AD92-91884CE81484}">
      <dgm:prSet/>
      <dgm:spPr/>
      <dgm:t>
        <a:bodyPr/>
        <a:lstStyle/>
        <a:p>
          <a:endParaRPr lang="hu-HU">
            <a:latin typeface="Garamond" panose="02020404030301010803" pitchFamily="18" charset="0"/>
          </a:endParaRPr>
        </a:p>
      </dgm:t>
    </dgm:pt>
    <dgm:pt modelId="{C856BEC6-155B-4A7D-A421-61EF554D811D}" type="sibTrans" cxnId="{BB9DC43F-7B56-4107-AD92-91884CE81484}">
      <dgm:prSet/>
      <dgm:spPr/>
      <dgm:t>
        <a:bodyPr/>
        <a:lstStyle/>
        <a:p>
          <a:endParaRPr lang="hu-HU">
            <a:latin typeface="Garamond" panose="02020404030301010803" pitchFamily="18" charset="0"/>
          </a:endParaRPr>
        </a:p>
      </dgm:t>
    </dgm:pt>
    <dgm:pt modelId="{DEDCF7AC-44AF-40E7-AFFD-7DFABAA731B5}">
      <dgm:prSet/>
      <dgm:spPr>
        <a:solidFill>
          <a:srgbClr val="912825"/>
        </a:solidFill>
        <a:ln>
          <a:noFill/>
        </a:ln>
      </dgm:spPr>
      <dgm:t>
        <a:bodyPr/>
        <a:lstStyle/>
        <a:p>
          <a:pPr rtl="0"/>
          <a:r>
            <a:rPr lang="hu-HU" b="1" smtClean="0">
              <a:latin typeface="Garamond" panose="02020404030301010803" pitchFamily="18" charset="0"/>
            </a:rPr>
            <a:t>4. </a:t>
          </a:r>
          <a:r>
            <a:rPr lang="en-US" b="1" smtClean="0">
              <a:latin typeface="Garamond" panose="02020404030301010803" pitchFamily="18" charset="0"/>
            </a:rPr>
            <a:t>Governance</a:t>
          </a:r>
          <a:endParaRPr lang="hu-HU">
            <a:latin typeface="Garamond" panose="02020404030301010803" pitchFamily="18" charset="0"/>
          </a:endParaRPr>
        </a:p>
      </dgm:t>
    </dgm:pt>
    <dgm:pt modelId="{49621661-B6A2-4597-B798-BFEDA3B30E44}" type="parTrans" cxnId="{045FDC07-2F8E-4C85-A966-E18AAD5D4A49}">
      <dgm:prSet/>
      <dgm:spPr/>
      <dgm:t>
        <a:bodyPr/>
        <a:lstStyle/>
        <a:p>
          <a:endParaRPr lang="hu-HU">
            <a:latin typeface="Garamond" panose="02020404030301010803" pitchFamily="18" charset="0"/>
          </a:endParaRPr>
        </a:p>
      </dgm:t>
    </dgm:pt>
    <dgm:pt modelId="{A43A62B0-5D70-42B4-9DE6-E246DFA30F94}" type="sibTrans" cxnId="{045FDC07-2F8E-4C85-A966-E18AAD5D4A49}">
      <dgm:prSet/>
      <dgm:spPr/>
      <dgm:t>
        <a:bodyPr/>
        <a:lstStyle/>
        <a:p>
          <a:endParaRPr lang="hu-HU">
            <a:latin typeface="Garamond" panose="02020404030301010803" pitchFamily="18" charset="0"/>
          </a:endParaRPr>
        </a:p>
      </dgm:t>
    </dgm:pt>
    <dgm:pt modelId="{7A5136E8-04A9-433E-A702-20347940212D}">
      <dgm:prSet/>
      <dgm:spPr/>
      <dgm:t>
        <a:bodyPr/>
        <a:lstStyle/>
        <a:p>
          <a:pPr rtl="0"/>
          <a:r>
            <a:rPr lang="en-US" b="1" smtClean="0">
              <a:latin typeface="Garamond" panose="02020404030301010803" pitchFamily="18" charset="0"/>
            </a:rPr>
            <a:t>Peace, justice, inclusion, partnership</a:t>
          </a:r>
          <a:endParaRPr lang="hu-HU">
            <a:latin typeface="Garamond" panose="02020404030301010803" pitchFamily="18" charset="0"/>
          </a:endParaRPr>
        </a:p>
      </dgm:t>
    </dgm:pt>
    <dgm:pt modelId="{33A167E7-B643-478F-A5AE-DD2D26912823}" type="parTrans" cxnId="{3631E900-6CF8-4DB4-B66C-FEC76357CB43}">
      <dgm:prSet/>
      <dgm:spPr/>
      <dgm:t>
        <a:bodyPr/>
        <a:lstStyle/>
        <a:p>
          <a:endParaRPr lang="hu-HU">
            <a:latin typeface="Garamond" panose="02020404030301010803" pitchFamily="18" charset="0"/>
          </a:endParaRPr>
        </a:p>
      </dgm:t>
    </dgm:pt>
    <dgm:pt modelId="{AB674C0E-1175-432F-8FBE-38CEAE6AA2AF}" type="sibTrans" cxnId="{3631E900-6CF8-4DB4-B66C-FEC76357CB43}">
      <dgm:prSet/>
      <dgm:spPr/>
      <dgm:t>
        <a:bodyPr/>
        <a:lstStyle/>
        <a:p>
          <a:endParaRPr lang="hu-HU">
            <a:latin typeface="Garamond" panose="02020404030301010803" pitchFamily="18" charset="0"/>
          </a:endParaRPr>
        </a:p>
      </dgm:t>
    </dgm:pt>
    <dgm:pt modelId="{8ABF2CD5-6193-4E85-A9D7-80C5992EC0AA}" type="pres">
      <dgm:prSet presAssocID="{C997595F-6D52-4AD6-A734-0DB95792A967}" presName="Name0" presStyleCnt="0">
        <dgm:presLayoutVars>
          <dgm:dir/>
          <dgm:animLvl val="lvl"/>
          <dgm:resizeHandles val="exact"/>
        </dgm:presLayoutVars>
      </dgm:prSet>
      <dgm:spPr/>
      <dgm:t>
        <a:bodyPr/>
        <a:lstStyle/>
        <a:p>
          <a:endParaRPr lang="hu-HU"/>
        </a:p>
      </dgm:t>
    </dgm:pt>
    <dgm:pt modelId="{E7D0201C-154D-4C76-A909-8CCA055581AC}" type="pres">
      <dgm:prSet presAssocID="{6284C844-3BBE-43A8-995E-7638A970591C}" presName="composite" presStyleCnt="0"/>
      <dgm:spPr/>
    </dgm:pt>
    <dgm:pt modelId="{7B8F58D9-F73E-4113-81DD-C63E8FA6AF15}" type="pres">
      <dgm:prSet presAssocID="{6284C844-3BBE-43A8-995E-7638A970591C}" presName="parTx" presStyleLbl="alignNode1" presStyleIdx="0" presStyleCnt="4">
        <dgm:presLayoutVars>
          <dgm:chMax val="0"/>
          <dgm:chPref val="0"/>
          <dgm:bulletEnabled val="1"/>
        </dgm:presLayoutVars>
      </dgm:prSet>
      <dgm:spPr/>
      <dgm:t>
        <a:bodyPr/>
        <a:lstStyle/>
        <a:p>
          <a:endParaRPr lang="hu-HU"/>
        </a:p>
      </dgm:t>
    </dgm:pt>
    <dgm:pt modelId="{229A2875-9919-4196-B8D5-0582B927EA78}" type="pres">
      <dgm:prSet presAssocID="{6284C844-3BBE-43A8-995E-7638A970591C}" presName="desTx" presStyleLbl="alignAccFollowNode1" presStyleIdx="0" presStyleCnt="4">
        <dgm:presLayoutVars>
          <dgm:bulletEnabled val="1"/>
        </dgm:presLayoutVars>
      </dgm:prSet>
      <dgm:spPr/>
      <dgm:t>
        <a:bodyPr/>
        <a:lstStyle/>
        <a:p>
          <a:endParaRPr lang="hu-HU"/>
        </a:p>
      </dgm:t>
    </dgm:pt>
    <dgm:pt modelId="{D81826C0-52D8-4F2C-A98A-F4F56D2E3480}" type="pres">
      <dgm:prSet presAssocID="{00FB4F9A-B193-4F37-B57C-493210DFDBEA}" presName="space" presStyleCnt="0"/>
      <dgm:spPr/>
    </dgm:pt>
    <dgm:pt modelId="{DC9A71A8-AFF0-4A44-B963-130E56DA89C6}" type="pres">
      <dgm:prSet presAssocID="{F47B5823-CB16-40F7-BA33-EAC79F4C71FD}" presName="composite" presStyleCnt="0"/>
      <dgm:spPr/>
    </dgm:pt>
    <dgm:pt modelId="{0EB7EDDF-1578-4214-A893-4C504BC72A36}" type="pres">
      <dgm:prSet presAssocID="{F47B5823-CB16-40F7-BA33-EAC79F4C71FD}" presName="parTx" presStyleLbl="alignNode1" presStyleIdx="1" presStyleCnt="4">
        <dgm:presLayoutVars>
          <dgm:chMax val="0"/>
          <dgm:chPref val="0"/>
          <dgm:bulletEnabled val="1"/>
        </dgm:presLayoutVars>
      </dgm:prSet>
      <dgm:spPr/>
      <dgm:t>
        <a:bodyPr/>
        <a:lstStyle/>
        <a:p>
          <a:endParaRPr lang="hu-HU"/>
        </a:p>
      </dgm:t>
    </dgm:pt>
    <dgm:pt modelId="{545EAB1A-E760-47B0-A562-9D477E33A34D}" type="pres">
      <dgm:prSet presAssocID="{F47B5823-CB16-40F7-BA33-EAC79F4C71FD}" presName="desTx" presStyleLbl="alignAccFollowNode1" presStyleIdx="1" presStyleCnt="4">
        <dgm:presLayoutVars>
          <dgm:bulletEnabled val="1"/>
        </dgm:presLayoutVars>
      </dgm:prSet>
      <dgm:spPr/>
      <dgm:t>
        <a:bodyPr/>
        <a:lstStyle/>
        <a:p>
          <a:endParaRPr lang="hu-HU"/>
        </a:p>
      </dgm:t>
    </dgm:pt>
    <dgm:pt modelId="{1D4E423D-AA46-4087-9F82-312C384952CD}" type="pres">
      <dgm:prSet presAssocID="{6BA10E7A-A48C-42AD-BA01-BB8ED8645B3D}" presName="space" presStyleCnt="0"/>
      <dgm:spPr/>
    </dgm:pt>
    <dgm:pt modelId="{75E8626F-EAEE-4CC4-A743-158AAA338C84}" type="pres">
      <dgm:prSet presAssocID="{7DDCC111-21BF-4183-8164-7EF85869F23D}" presName="composite" presStyleCnt="0"/>
      <dgm:spPr/>
    </dgm:pt>
    <dgm:pt modelId="{A8D35A96-5011-402F-B060-DFFF22893AA5}" type="pres">
      <dgm:prSet presAssocID="{7DDCC111-21BF-4183-8164-7EF85869F23D}" presName="parTx" presStyleLbl="alignNode1" presStyleIdx="2" presStyleCnt="4">
        <dgm:presLayoutVars>
          <dgm:chMax val="0"/>
          <dgm:chPref val="0"/>
          <dgm:bulletEnabled val="1"/>
        </dgm:presLayoutVars>
      </dgm:prSet>
      <dgm:spPr/>
      <dgm:t>
        <a:bodyPr/>
        <a:lstStyle/>
        <a:p>
          <a:endParaRPr lang="hu-HU"/>
        </a:p>
      </dgm:t>
    </dgm:pt>
    <dgm:pt modelId="{93B5D141-14EA-4A6E-8681-F4F1487F70D1}" type="pres">
      <dgm:prSet presAssocID="{7DDCC111-21BF-4183-8164-7EF85869F23D}" presName="desTx" presStyleLbl="alignAccFollowNode1" presStyleIdx="2" presStyleCnt="4">
        <dgm:presLayoutVars>
          <dgm:bulletEnabled val="1"/>
        </dgm:presLayoutVars>
      </dgm:prSet>
      <dgm:spPr/>
      <dgm:t>
        <a:bodyPr/>
        <a:lstStyle/>
        <a:p>
          <a:endParaRPr lang="hu-HU"/>
        </a:p>
      </dgm:t>
    </dgm:pt>
    <dgm:pt modelId="{9B6B36FF-8CE9-4ABC-96B0-69A5FC7BF37F}" type="pres">
      <dgm:prSet presAssocID="{33D8C71C-430D-449D-96F8-6776C0FD8F8A}" presName="space" presStyleCnt="0"/>
      <dgm:spPr/>
    </dgm:pt>
    <dgm:pt modelId="{4E11B20B-1FB8-4BEC-80F9-CA848BD7BCEB}" type="pres">
      <dgm:prSet presAssocID="{DEDCF7AC-44AF-40E7-AFFD-7DFABAA731B5}" presName="composite" presStyleCnt="0"/>
      <dgm:spPr/>
    </dgm:pt>
    <dgm:pt modelId="{1B108205-1948-4EFB-B25E-B39D28464575}" type="pres">
      <dgm:prSet presAssocID="{DEDCF7AC-44AF-40E7-AFFD-7DFABAA731B5}" presName="parTx" presStyleLbl="alignNode1" presStyleIdx="3" presStyleCnt="4">
        <dgm:presLayoutVars>
          <dgm:chMax val="0"/>
          <dgm:chPref val="0"/>
          <dgm:bulletEnabled val="1"/>
        </dgm:presLayoutVars>
      </dgm:prSet>
      <dgm:spPr/>
      <dgm:t>
        <a:bodyPr/>
        <a:lstStyle/>
        <a:p>
          <a:endParaRPr lang="hu-HU"/>
        </a:p>
      </dgm:t>
    </dgm:pt>
    <dgm:pt modelId="{63A16905-571F-41FA-8CDB-A91324BD9071}" type="pres">
      <dgm:prSet presAssocID="{DEDCF7AC-44AF-40E7-AFFD-7DFABAA731B5}" presName="desTx" presStyleLbl="alignAccFollowNode1" presStyleIdx="3" presStyleCnt="4">
        <dgm:presLayoutVars>
          <dgm:bulletEnabled val="1"/>
        </dgm:presLayoutVars>
      </dgm:prSet>
      <dgm:spPr/>
      <dgm:t>
        <a:bodyPr/>
        <a:lstStyle/>
        <a:p>
          <a:endParaRPr lang="hu-HU"/>
        </a:p>
      </dgm:t>
    </dgm:pt>
  </dgm:ptLst>
  <dgm:cxnLst>
    <dgm:cxn modelId="{045FDC07-2F8E-4C85-A966-E18AAD5D4A49}" srcId="{C997595F-6D52-4AD6-A734-0DB95792A967}" destId="{DEDCF7AC-44AF-40E7-AFFD-7DFABAA731B5}" srcOrd="3" destOrd="0" parTransId="{49621661-B6A2-4597-B798-BFEDA3B30E44}" sibTransId="{A43A62B0-5D70-42B4-9DE6-E246DFA30F94}"/>
    <dgm:cxn modelId="{BB9DC43F-7B56-4107-AD92-91884CE81484}" srcId="{7DDCC111-21BF-4183-8164-7EF85869F23D}" destId="{DEB5FCF2-42B9-4245-B10A-174FD1535506}" srcOrd="0" destOrd="0" parTransId="{5B169D39-9419-4AB0-ADD6-54F0E561C732}" sibTransId="{C856BEC6-155B-4A7D-A421-61EF554D811D}"/>
    <dgm:cxn modelId="{B0239193-AE14-4AB9-A72D-D832F271102B}" type="presOf" srcId="{DEB5FCF2-42B9-4245-B10A-174FD1535506}" destId="{93B5D141-14EA-4A6E-8681-F4F1487F70D1}" srcOrd="0" destOrd="0" presId="urn:microsoft.com/office/officeart/2005/8/layout/hList1"/>
    <dgm:cxn modelId="{C64A5A65-B463-4E61-9FFF-4211D24BD51F}" type="presOf" srcId="{7DDCC111-21BF-4183-8164-7EF85869F23D}" destId="{A8D35A96-5011-402F-B060-DFFF22893AA5}" srcOrd="0" destOrd="0" presId="urn:microsoft.com/office/officeart/2005/8/layout/hList1"/>
    <dgm:cxn modelId="{35133751-639D-49F1-B8D2-795134011615}" type="presOf" srcId="{84A2C250-296F-4167-A593-61F04BE3044C}" destId="{545EAB1A-E760-47B0-A562-9D477E33A34D}" srcOrd="0" destOrd="0" presId="urn:microsoft.com/office/officeart/2005/8/layout/hList1"/>
    <dgm:cxn modelId="{0434B268-4895-4AAC-B3F7-4D3B9DAAA12B}" type="presOf" srcId="{7A5136E8-04A9-433E-A702-20347940212D}" destId="{63A16905-571F-41FA-8CDB-A91324BD9071}" srcOrd="0" destOrd="0" presId="urn:microsoft.com/office/officeart/2005/8/layout/hList1"/>
    <dgm:cxn modelId="{01F86A68-43D8-4545-ACBF-BE7F07F8DD76}" type="presOf" srcId="{C997595F-6D52-4AD6-A734-0DB95792A967}" destId="{8ABF2CD5-6193-4E85-A9D7-80C5992EC0AA}" srcOrd="0" destOrd="0" presId="urn:microsoft.com/office/officeart/2005/8/layout/hList1"/>
    <dgm:cxn modelId="{03AC8B14-7ADC-49AB-B3E9-846FBC3A77FE}" srcId="{F69924FE-D757-42B0-93B5-592CAD6F75A2}" destId="{36C8477F-8800-4203-87F8-72FF10517E8D}" srcOrd="0" destOrd="0" parTransId="{0491493C-FCEA-4DB2-BB78-D445F8545EFD}" sibTransId="{4D82744E-24E9-4D88-BE99-6EF6D0C30219}"/>
    <dgm:cxn modelId="{DE3D63F5-9BC0-4CA5-B19B-2D7F99F4C329}" srcId="{C997595F-6D52-4AD6-A734-0DB95792A967}" destId="{6284C844-3BBE-43A8-995E-7638A970591C}" srcOrd="0" destOrd="0" parTransId="{1D22B72C-A1C2-4A7D-9C16-DDD3332101CA}" sibTransId="{00FB4F9A-B193-4F37-B57C-493210DFDBEA}"/>
    <dgm:cxn modelId="{20D8B828-492B-4DD9-B872-300816DDE037}" type="presOf" srcId="{F69924FE-D757-42B0-93B5-592CAD6F75A2}" destId="{229A2875-9919-4196-B8D5-0582B927EA78}" srcOrd="0" destOrd="0" presId="urn:microsoft.com/office/officeart/2005/8/layout/hList1"/>
    <dgm:cxn modelId="{13384DEA-7513-416D-8ED5-F035CFEC8906}" srcId="{6284C844-3BBE-43A8-995E-7638A970591C}" destId="{F69924FE-D757-42B0-93B5-592CAD6F75A2}" srcOrd="0" destOrd="0" parTransId="{A82C2824-A0D0-4776-BD1F-5BAD59CF9CB0}" sibTransId="{44DE1FDD-A5BD-4059-A9B2-94C41A300AE0}"/>
    <dgm:cxn modelId="{982F8419-C246-4A5B-9CE6-4AB5ED0F5C9B}" srcId="{C997595F-6D52-4AD6-A734-0DB95792A967}" destId="{F47B5823-CB16-40F7-BA33-EAC79F4C71FD}" srcOrd="1" destOrd="0" parTransId="{D56CDF47-3C82-4071-902C-977B1F7A1840}" sibTransId="{6BA10E7A-A48C-42AD-BA01-BB8ED8645B3D}"/>
    <dgm:cxn modelId="{1120F80C-9EDB-4809-A7D4-2A7CC599FB97}" srcId="{F69924FE-D757-42B0-93B5-592CAD6F75A2}" destId="{1956CDA3-B0AA-48BD-9203-9FDFE84FA363}" srcOrd="1" destOrd="0" parTransId="{87DB8027-B5CF-4AA0-ADBB-810811AA53D9}" sibTransId="{EBCB1A75-1BB1-4317-8CC8-468FDB47C7FA}"/>
    <dgm:cxn modelId="{50DD2673-0D27-4223-96AA-E45419AD7BE6}" type="presOf" srcId="{DEDCF7AC-44AF-40E7-AFFD-7DFABAA731B5}" destId="{1B108205-1948-4EFB-B25E-B39D28464575}" srcOrd="0" destOrd="0" presId="urn:microsoft.com/office/officeart/2005/8/layout/hList1"/>
    <dgm:cxn modelId="{113267D4-DE6E-4A11-BABD-3DD0C364B446}" type="presOf" srcId="{1956CDA3-B0AA-48BD-9203-9FDFE84FA363}" destId="{229A2875-9919-4196-B8D5-0582B927EA78}" srcOrd="0" destOrd="2" presId="urn:microsoft.com/office/officeart/2005/8/layout/hList1"/>
    <dgm:cxn modelId="{A9403443-4925-4A14-A490-39C0CCD17604}" srcId="{F47B5823-CB16-40F7-BA33-EAC79F4C71FD}" destId="{84A2C250-296F-4167-A593-61F04BE3044C}" srcOrd="0" destOrd="0" parTransId="{227CFA33-EBCB-4E1C-8FD9-6FC1A1945B7A}" sibTransId="{97014723-6514-4EDB-9F49-3D142647E494}"/>
    <dgm:cxn modelId="{3631E900-6CF8-4DB4-B66C-FEC76357CB43}" srcId="{DEDCF7AC-44AF-40E7-AFFD-7DFABAA731B5}" destId="{7A5136E8-04A9-433E-A702-20347940212D}" srcOrd="0" destOrd="0" parTransId="{33A167E7-B643-478F-A5AE-DD2D26912823}" sibTransId="{AB674C0E-1175-432F-8FBE-38CEAE6AA2AF}"/>
    <dgm:cxn modelId="{8F90F9ED-C5C6-4EAC-A150-28C9E5D0858C}" srcId="{C997595F-6D52-4AD6-A734-0DB95792A967}" destId="{7DDCC111-21BF-4183-8164-7EF85869F23D}" srcOrd="2" destOrd="0" parTransId="{FAF80957-4F20-48EC-A9F9-089D8452BD66}" sibTransId="{33D8C71C-430D-449D-96F8-6776C0FD8F8A}"/>
    <dgm:cxn modelId="{DC540485-675C-45B5-A159-0C4A7470FEA8}" type="presOf" srcId="{36C8477F-8800-4203-87F8-72FF10517E8D}" destId="{229A2875-9919-4196-B8D5-0582B927EA78}" srcOrd="0" destOrd="1" presId="urn:microsoft.com/office/officeart/2005/8/layout/hList1"/>
    <dgm:cxn modelId="{C33761EB-336F-41FC-B1B9-6E8B17614A0F}" type="presOf" srcId="{F47B5823-CB16-40F7-BA33-EAC79F4C71FD}" destId="{0EB7EDDF-1578-4214-A893-4C504BC72A36}" srcOrd="0" destOrd="0" presId="urn:microsoft.com/office/officeart/2005/8/layout/hList1"/>
    <dgm:cxn modelId="{62C42FDB-ADD0-4E04-AB81-BB7EC227C702}" type="presOf" srcId="{6284C844-3BBE-43A8-995E-7638A970591C}" destId="{7B8F58D9-F73E-4113-81DD-C63E8FA6AF15}" srcOrd="0" destOrd="0" presId="urn:microsoft.com/office/officeart/2005/8/layout/hList1"/>
    <dgm:cxn modelId="{4EC7231B-A913-4F8C-A9E8-4C4C7E5AE647}" type="presParOf" srcId="{8ABF2CD5-6193-4E85-A9D7-80C5992EC0AA}" destId="{E7D0201C-154D-4C76-A909-8CCA055581AC}" srcOrd="0" destOrd="0" presId="urn:microsoft.com/office/officeart/2005/8/layout/hList1"/>
    <dgm:cxn modelId="{56611A29-A5A5-482F-8378-FB4E53584190}" type="presParOf" srcId="{E7D0201C-154D-4C76-A909-8CCA055581AC}" destId="{7B8F58D9-F73E-4113-81DD-C63E8FA6AF15}" srcOrd="0" destOrd="0" presId="urn:microsoft.com/office/officeart/2005/8/layout/hList1"/>
    <dgm:cxn modelId="{CE226E40-7BBD-411E-ABD9-20EF47A2FB7D}" type="presParOf" srcId="{E7D0201C-154D-4C76-A909-8CCA055581AC}" destId="{229A2875-9919-4196-B8D5-0582B927EA78}" srcOrd="1" destOrd="0" presId="urn:microsoft.com/office/officeart/2005/8/layout/hList1"/>
    <dgm:cxn modelId="{A14AAFDF-71D9-4F70-8F5F-33F5CCC0BC23}" type="presParOf" srcId="{8ABF2CD5-6193-4E85-A9D7-80C5992EC0AA}" destId="{D81826C0-52D8-4F2C-A98A-F4F56D2E3480}" srcOrd="1" destOrd="0" presId="urn:microsoft.com/office/officeart/2005/8/layout/hList1"/>
    <dgm:cxn modelId="{735A4B5D-061B-4A76-BA5F-D49CDD8F45BC}" type="presParOf" srcId="{8ABF2CD5-6193-4E85-A9D7-80C5992EC0AA}" destId="{DC9A71A8-AFF0-4A44-B963-130E56DA89C6}" srcOrd="2" destOrd="0" presId="urn:microsoft.com/office/officeart/2005/8/layout/hList1"/>
    <dgm:cxn modelId="{96C21C7E-160E-4359-BBA8-6A42D6CFD8B6}" type="presParOf" srcId="{DC9A71A8-AFF0-4A44-B963-130E56DA89C6}" destId="{0EB7EDDF-1578-4214-A893-4C504BC72A36}" srcOrd="0" destOrd="0" presId="urn:microsoft.com/office/officeart/2005/8/layout/hList1"/>
    <dgm:cxn modelId="{36F16883-0585-4490-82B4-B08FB6052154}" type="presParOf" srcId="{DC9A71A8-AFF0-4A44-B963-130E56DA89C6}" destId="{545EAB1A-E760-47B0-A562-9D477E33A34D}" srcOrd="1" destOrd="0" presId="urn:microsoft.com/office/officeart/2005/8/layout/hList1"/>
    <dgm:cxn modelId="{CF0684F2-AC3E-47CD-A7A5-51DEF3A091C1}" type="presParOf" srcId="{8ABF2CD5-6193-4E85-A9D7-80C5992EC0AA}" destId="{1D4E423D-AA46-4087-9F82-312C384952CD}" srcOrd="3" destOrd="0" presId="urn:microsoft.com/office/officeart/2005/8/layout/hList1"/>
    <dgm:cxn modelId="{33A5D888-6AA2-4767-8CF1-ED83FE37591B}" type="presParOf" srcId="{8ABF2CD5-6193-4E85-A9D7-80C5992EC0AA}" destId="{75E8626F-EAEE-4CC4-A743-158AAA338C84}" srcOrd="4" destOrd="0" presId="urn:microsoft.com/office/officeart/2005/8/layout/hList1"/>
    <dgm:cxn modelId="{4313D699-EC3C-4D41-9BEF-08B5D47C4B4C}" type="presParOf" srcId="{75E8626F-EAEE-4CC4-A743-158AAA338C84}" destId="{A8D35A96-5011-402F-B060-DFFF22893AA5}" srcOrd="0" destOrd="0" presId="urn:microsoft.com/office/officeart/2005/8/layout/hList1"/>
    <dgm:cxn modelId="{4F8C8AC1-8017-4C6C-ACB7-F4B87C53DFC6}" type="presParOf" srcId="{75E8626F-EAEE-4CC4-A743-158AAA338C84}" destId="{93B5D141-14EA-4A6E-8681-F4F1487F70D1}" srcOrd="1" destOrd="0" presId="urn:microsoft.com/office/officeart/2005/8/layout/hList1"/>
    <dgm:cxn modelId="{F8020E90-7D9F-4012-86CA-EE3D2D778BEF}" type="presParOf" srcId="{8ABF2CD5-6193-4E85-A9D7-80C5992EC0AA}" destId="{9B6B36FF-8CE9-4ABC-96B0-69A5FC7BF37F}" srcOrd="5" destOrd="0" presId="urn:microsoft.com/office/officeart/2005/8/layout/hList1"/>
    <dgm:cxn modelId="{0BC42E69-4F3D-4B16-BCCC-C7CC1BB5DBD5}" type="presParOf" srcId="{8ABF2CD5-6193-4E85-A9D7-80C5992EC0AA}" destId="{4E11B20B-1FB8-4BEC-80F9-CA848BD7BCEB}" srcOrd="6" destOrd="0" presId="urn:microsoft.com/office/officeart/2005/8/layout/hList1"/>
    <dgm:cxn modelId="{4EFBD39C-B626-4579-9845-BF37DCE7997D}" type="presParOf" srcId="{4E11B20B-1FB8-4BEC-80F9-CA848BD7BCEB}" destId="{1B108205-1948-4EFB-B25E-B39D28464575}" srcOrd="0" destOrd="0" presId="urn:microsoft.com/office/officeart/2005/8/layout/hList1"/>
    <dgm:cxn modelId="{5D344876-D970-463A-810E-FBF3A96ECDE7}" type="presParOf" srcId="{4E11B20B-1FB8-4BEC-80F9-CA848BD7BCEB}" destId="{63A16905-571F-41FA-8CDB-A91324BD907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F14E77-ABCA-472D-8B7A-F9AD39ACB1D7}" type="doc">
      <dgm:prSet loTypeId="urn:microsoft.com/office/officeart/2008/layout/VerticalCurvedList" loCatId="list" qsTypeId="urn:microsoft.com/office/officeart/2005/8/quickstyle/simple1" qsCatId="simple" csTypeId="urn:microsoft.com/office/officeart/2005/8/colors/accent3_4" csCatId="accent3" phldr="1"/>
      <dgm:spPr/>
      <dgm:t>
        <a:bodyPr/>
        <a:lstStyle/>
        <a:p>
          <a:endParaRPr lang="hu-HU"/>
        </a:p>
      </dgm:t>
    </dgm:pt>
    <dgm:pt modelId="{DEB4B167-D158-4B8C-9953-714CFD63E77A}">
      <dgm:prSet custT="1"/>
      <dgm:spPr/>
      <dgm:t>
        <a:bodyPr/>
        <a:lstStyle/>
        <a:p>
          <a:pPr rtl="0"/>
          <a:r>
            <a:rPr lang="en-US" sz="2500" b="1" noProof="0" dirty="0" smtClean="0">
              <a:solidFill>
                <a:schemeClr val="tx1"/>
              </a:solidFill>
              <a:latin typeface="Garamond" panose="02020404030301010803" pitchFamily="18" charset="0"/>
            </a:rPr>
            <a:t>global</a:t>
          </a:r>
          <a:r>
            <a:rPr lang="hu-HU" sz="2500" b="1" dirty="0" smtClean="0">
              <a:solidFill>
                <a:schemeClr val="tx1"/>
              </a:solidFill>
              <a:latin typeface="Garamond" panose="02020404030301010803" pitchFamily="18" charset="0"/>
            </a:rPr>
            <a:t> </a:t>
          </a:r>
          <a:r>
            <a:rPr lang="en-US" sz="2500" b="1" noProof="0" dirty="0" smtClean="0">
              <a:solidFill>
                <a:schemeClr val="tx1"/>
              </a:solidFill>
              <a:latin typeface="Garamond" panose="02020404030301010803" pitchFamily="18" charset="0"/>
            </a:rPr>
            <a:t>missions</a:t>
          </a:r>
          <a:r>
            <a:rPr lang="en-US" sz="2500" b="1" dirty="0" smtClean="0">
              <a:solidFill>
                <a:schemeClr val="tx1"/>
              </a:solidFill>
              <a:latin typeface="Garamond" panose="02020404030301010803" pitchFamily="18" charset="0"/>
            </a:rPr>
            <a:t> </a:t>
          </a:r>
          <a:endParaRPr lang="hu-HU" sz="2500" dirty="0">
            <a:solidFill>
              <a:schemeClr val="tx1"/>
            </a:solidFill>
            <a:latin typeface="Garamond" panose="02020404030301010803" pitchFamily="18" charset="0"/>
          </a:endParaRPr>
        </a:p>
      </dgm:t>
    </dgm:pt>
    <dgm:pt modelId="{873C1AB9-64B0-476D-B8AB-DD431EFDB417}" type="parTrans" cxnId="{F9159408-57B7-468A-9DD6-8F3C6C0082F4}">
      <dgm:prSet/>
      <dgm:spPr/>
      <dgm:t>
        <a:bodyPr/>
        <a:lstStyle/>
        <a:p>
          <a:endParaRPr lang="hu-HU" sz="2500">
            <a:solidFill>
              <a:schemeClr val="tx1"/>
            </a:solidFill>
            <a:latin typeface="Garamond" panose="02020404030301010803" pitchFamily="18" charset="0"/>
          </a:endParaRPr>
        </a:p>
      </dgm:t>
    </dgm:pt>
    <dgm:pt modelId="{94E9C99E-D141-40EA-8094-02C5D47D5255}" type="sibTrans" cxnId="{F9159408-57B7-468A-9DD6-8F3C6C0082F4}">
      <dgm:prSet/>
      <dgm:spPr/>
      <dgm:t>
        <a:bodyPr/>
        <a:lstStyle/>
        <a:p>
          <a:endParaRPr lang="hu-HU" sz="2500">
            <a:solidFill>
              <a:schemeClr val="tx1"/>
            </a:solidFill>
            <a:latin typeface="Garamond" panose="02020404030301010803" pitchFamily="18" charset="0"/>
          </a:endParaRPr>
        </a:p>
      </dgm:t>
    </dgm:pt>
    <dgm:pt modelId="{D16161AC-157E-48ED-8DEC-BBB8AB036CFD}">
      <dgm:prSet custT="1"/>
      <dgm:spPr/>
      <dgm:t>
        <a:bodyPr/>
        <a:lstStyle/>
        <a:p>
          <a:pPr rtl="0"/>
          <a:r>
            <a:rPr lang="en-US" sz="2500" b="1" dirty="0" smtClean="0">
              <a:solidFill>
                <a:schemeClr val="tx1"/>
              </a:solidFill>
              <a:latin typeface="Garamond" panose="02020404030301010803" pitchFamily="18" charset="0"/>
            </a:rPr>
            <a:t>goals </a:t>
          </a:r>
          <a:endParaRPr lang="hu-HU" sz="2500" dirty="0">
            <a:solidFill>
              <a:schemeClr val="tx1"/>
            </a:solidFill>
            <a:latin typeface="Garamond" panose="02020404030301010803" pitchFamily="18" charset="0"/>
          </a:endParaRPr>
        </a:p>
      </dgm:t>
    </dgm:pt>
    <dgm:pt modelId="{A3E37CE3-27AE-47C0-8155-642E5405AB81}" type="parTrans" cxnId="{641023B0-D916-4D3E-B72F-702D5C45D9D7}">
      <dgm:prSet/>
      <dgm:spPr/>
      <dgm:t>
        <a:bodyPr/>
        <a:lstStyle/>
        <a:p>
          <a:endParaRPr lang="hu-HU" sz="2500">
            <a:solidFill>
              <a:schemeClr val="tx1"/>
            </a:solidFill>
            <a:latin typeface="Garamond" panose="02020404030301010803" pitchFamily="18" charset="0"/>
          </a:endParaRPr>
        </a:p>
      </dgm:t>
    </dgm:pt>
    <dgm:pt modelId="{280825CA-A226-4D4D-9839-9904EFCE6BCE}" type="sibTrans" cxnId="{641023B0-D916-4D3E-B72F-702D5C45D9D7}">
      <dgm:prSet/>
      <dgm:spPr/>
      <dgm:t>
        <a:bodyPr/>
        <a:lstStyle/>
        <a:p>
          <a:endParaRPr lang="hu-HU" sz="2500">
            <a:solidFill>
              <a:schemeClr val="tx1"/>
            </a:solidFill>
            <a:latin typeface="Garamond" panose="02020404030301010803" pitchFamily="18" charset="0"/>
          </a:endParaRPr>
        </a:p>
      </dgm:t>
    </dgm:pt>
    <dgm:pt modelId="{AF9A5A9D-E6E7-40F1-AEC4-E41445E082C2}">
      <dgm:prSet custT="1"/>
      <dgm:spPr/>
      <dgm:t>
        <a:bodyPr/>
        <a:lstStyle/>
        <a:p>
          <a:pPr rtl="0"/>
          <a:r>
            <a:rPr lang="en-US" sz="2500" b="1" dirty="0" smtClean="0">
              <a:solidFill>
                <a:schemeClr val="tx1"/>
              </a:solidFill>
              <a:latin typeface="Garamond" panose="02020404030301010803" pitchFamily="18" charset="0"/>
            </a:rPr>
            <a:t>indicators</a:t>
          </a:r>
          <a:endParaRPr lang="hu-HU" sz="2500" dirty="0">
            <a:solidFill>
              <a:schemeClr val="tx1"/>
            </a:solidFill>
            <a:latin typeface="Garamond" panose="02020404030301010803" pitchFamily="18" charset="0"/>
          </a:endParaRPr>
        </a:p>
      </dgm:t>
    </dgm:pt>
    <dgm:pt modelId="{A9C0D2CD-C7E8-48A4-AF06-3A001C921CF1}" type="parTrans" cxnId="{60C1E79B-9E0E-4163-8F65-66A82540CA71}">
      <dgm:prSet/>
      <dgm:spPr/>
      <dgm:t>
        <a:bodyPr/>
        <a:lstStyle/>
        <a:p>
          <a:endParaRPr lang="hu-HU" sz="2500">
            <a:solidFill>
              <a:schemeClr val="tx1"/>
            </a:solidFill>
            <a:latin typeface="Garamond" panose="02020404030301010803" pitchFamily="18" charset="0"/>
          </a:endParaRPr>
        </a:p>
      </dgm:t>
    </dgm:pt>
    <dgm:pt modelId="{07462245-877A-4DE3-8CA0-58BC61E96006}" type="sibTrans" cxnId="{60C1E79B-9E0E-4163-8F65-66A82540CA71}">
      <dgm:prSet/>
      <dgm:spPr/>
      <dgm:t>
        <a:bodyPr/>
        <a:lstStyle/>
        <a:p>
          <a:endParaRPr lang="hu-HU" sz="2500">
            <a:solidFill>
              <a:schemeClr val="tx1"/>
            </a:solidFill>
            <a:latin typeface="Garamond" panose="02020404030301010803" pitchFamily="18" charset="0"/>
          </a:endParaRPr>
        </a:p>
      </dgm:t>
    </dgm:pt>
    <dgm:pt modelId="{6A1924B1-BED8-475F-A441-A33E6F3EB58E}">
      <dgm:prSet custT="1"/>
      <dgm:spPr/>
      <dgm:t>
        <a:bodyPr/>
        <a:lstStyle/>
        <a:p>
          <a:pPr rtl="0"/>
          <a:r>
            <a:rPr lang="en-US" sz="2500" b="1" dirty="0" smtClean="0">
              <a:solidFill>
                <a:schemeClr val="tx1"/>
              </a:solidFill>
              <a:latin typeface="Garamond" panose="02020404030301010803" pitchFamily="18" charset="0"/>
            </a:rPr>
            <a:t>targets</a:t>
          </a:r>
          <a:endParaRPr lang="hu-HU" sz="2500" dirty="0">
            <a:solidFill>
              <a:schemeClr val="tx1"/>
            </a:solidFill>
            <a:latin typeface="Garamond" panose="02020404030301010803" pitchFamily="18" charset="0"/>
          </a:endParaRPr>
        </a:p>
      </dgm:t>
    </dgm:pt>
    <dgm:pt modelId="{DA6D7CAD-B611-4FB6-8435-927D22108C63}" type="parTrans" cxnId="{A22B1DDA-539B-4991-A14D-CA1076A0937B}">
      <dgm:prSet/>
      <dgm:spPr/>
      <dgm:t>
        <a:bodyPr/>
        <a:lstStyle/>
        <a:p>
          <a:endParaRPr lang="hu-HU" sz="2500">
            <a:solidFill>
              <a:schemeClr val="tx1"/>
            </a:solidFill>
            <a:latin typeface="Garamond" panose="02020404030301010803" pitchFamily="18" charset="0"/>
          </a:endParaRPr>
        </a:p>
      </dgm:t>
    </dgm:pt>
    <dgm:pt modelId="{1FF584B5-F6C5-4F8A-B055-D19587A74C9A}" type="sibTrans" cxnId="{A22B1DDA-539B-4991-A14D-CA1076A0937B}">
      <dgm:prSet/>
      <dgm:spPr/>
      <dgm:t>
        <a:bodyPr/>
        <a:lstStyle/>
        <a:p>
          <a:endParaRPr lang="hu-HU" sz="2500">
            <a:solidFill>
              <a:schemeClr val="tx1"/>
            </a:solidFill>
            <a:latin typeface="Garamond" panose="02020404030301010803" pitchFamily="18" charset="0"/>
          </a:endParaRPr>
        </a:p>
      </dgm:t>
    </dgm:pt>
    <dgm:pt modelId="{B546FB59-8197-4E4E-BC9A-2096DD2FE8DD}">
      <dgm:prSet custT="1"/>
      <dgm:spPr/>
      <dgm:t>
        <a:bodyPr/>
        <a:lstStyle/>
        <a:p>
          <a:pPr rtl="0"/>
          <a:r>
            <a:rPr lang="en-US" sz="2500" b="1" dirty="0" smtClean="0">
              <a:solidFill>
                <a:schemeClr val="tx1"/>
              </a:solidFill>
              <a:latin typeface="Garamond" panose="02020404030301010803" pitchFamily="18" charset="0"/>
            </a:rPr>
            <a:t>trends</a:t>
          </a:r>
          <a:endParaRPr lang="hu-HU" sz="2500" dirty="0">
            <a:solidFill>
              <a:schemeClr val="tx1"/>
            </a:solidFill>
            <a:latin typeface="Garamond" panose="02020404030301010803" pitchFamily="18" charset="0"/>
          </a:endParaRPr>
        </a:p>
      </dgm:t>
    </dgm:pt>
    <dgm:pt modelId="{BFBA8A87-AECF-4837-8F60-CEBDA5227D50}" type="parTrans" cxnId="{C323A184-F895-44CB-96F1-37492ECE192E}">
      <dgm:prSet/>
      <dgm:spPr/>
      <dgm:t>
        <a:bodyPr/>
        <a:lstStyle/>
        <a:p>
          <a:endParaRPr lang="hu-HU" sz="2500">
            <a:solidFill>
              <a:schemeClr val="tx1"/>
            </a:solidFill>
            <a:latin typeface="Garamond" panose="02020404030301010803" pitchFamily="18" charset="0"/>
          </a:endParaRPr>
        </a:p>
      </dgm:t>
    </dgm:pt>
    <dgm:pt modelId="{E946D10E-4A71-47F8-A6BE-22CD17DA13E2}" type="sibTrans" cxnId="{C323A184-F895-44CB-96F1-37492ECE192E}">
      <dgm:prSet/>
      <dgm:spPr/>
      <dgm:t>
        <a:bodyPr/>
        <a:lstStyle/>
        <a:p>
          <a:endParaRPr lang="hu-HU" sz="2500">
            <a:solidFill>
              <a:schemeClr val="tx1"/>
            </a:solidFill>
            <a:latin typeface="Garamond" panose="02020404030301010803" pitchFamily="18" charset="0"/>
          </a:endParaRPr>
        </a:p>
      </dgm:t>
    </dgm:pt>
    <dgm:pt modelId="{541194B5-8EAA-4E53-B538-67681DA91565}">
      <dgm:prSet custT="1"/>
      <dgm:spPr/>
      <dgm:t>
        <a:bodyPr/>
        <a:lstStyle/>
        <a:p>
          <a:pPr rtl="0"/>
          <a:r>
            <a:rPr lang="en-US" sz="2500" b="1" dirty="0" smtClean="0">
              <a:solidFill>
                <a:schemeClr val="tx1"/>
              </a:solidFill>
              <a:latin typeface="Garamond" panose="02020404030301010803" pitchFamily="18" charset="0"/>
            </a:rPr>
            <a:t>driving forces </a:t>
          </a:r>
          <a:endParaRPr lang="hu-HU" sz="2500" dirty="0">
            <a:solidFill>
              <a:schemeClr val="tx1"/>
            </a:solidFill>
            <a:latin typeface="Garamond" panose="02020404030301010803" pitchFamily="18" charset="0"/>
          </a:endParaRPr>
        </a:p>
      </dgm:t>
    </dgm:pt>
    <dgm:pt modelId="{AC648643-B43B-4748-8AFF-F1E244DEEB84}" type="sibTrans" cxnId="{1AC578BD-974C-40A2-983D-0B0CA0ADFE98}">
      <dgm:prSet/>
      <dgm:spPr/>
      <dgm:t>
        <a:bodyPr/>
        <a:lstStyle/>
        <a:p>
          <a:endParaRPr lang="hu-HU" sz="2500">
            <a:solidFill>
              <a:schemeClr val="tx1"/>
            </a:solidFill>
            <a:latin typeface="Garamond" panose="02020404030301010803" pitchFamily="18" charset="0"/>
          </a:endParaRPr>
        </a:p>
      </dgm:t>
    </dgm:pt>
    <dgm:pt modelId="{8CBA1501-696C-4BA3-87D9-DB558A61C093}" type="parTrans" cxnId="{1AC578BD-974C-40A2-983D-0B0CA0ADFE98}">
      <dgm:prSet/>
      <dgm:spPr/>
      <dgm:t>
        <a:bodyPr/>
        <a:lstStyle/>
        <a:p>
          <a:endParaRPr lang="hu-HU" sz="2500">
            <a:solidFill>
              <a:schemeClr val="tx1"/>
            </a:solidFill>
            <a:latin typeface="Garamond" panose="02020404030301010803" pitchFamily="18" charset="0"/>
          </a:endParaRPr>
        </a:p>
      </dgm:t>
    </dgm:pt>
    <dgm:pt modelId="{F630B0C4-E519-49B5-B86D-6152790A77C0}" type="pres">
      <dgm:prSet presAssocID="{22F14E77-ABCA-472D-8B7A-F9AD39ACB1D7}" presName="Name0" presStyleCnt="0">
        <dgm:presLayoutVars>
          <dgm:chMax val="7"/>
          <dgm:chPref val="7"/>
          <dgm:dir/>
        </dgm:presLayoutVars>
      </dgm:prSet>
      <dgm:spPr/>
      <dgm:t>
        <a:bodyPr/>
        <a:lstStyle/>
        <a:p>
          <a:endParaRPr lang="hu-HU"/>
        </a:p>
      </dgm:t>
    </dgm:pt>
    <dgm:pt modelId="{D31A3FF0-16FC-40C8-902E-0299377C13B3}" type="pres">
      <dgm:prSet presAssocID="{22F14E77-ABCA-472D-8B7A-F9AD39ACB1D7}" presName="Name1" presStyleCnt="0"/>
      <dgm:spPr/>
    </dgm:pt>
    <dgm:pt modelId="{686E243C-68B2-4BE1-A5B3-215E7C7BD994}" type="pres">
      <dgm:prSet presAssocID="{22F14E77-ABCA-472D-8B7A-F9AD39ACB1D7}" presName="cycle" presStyleCnt="0"/>
      <dgm:spPr/>
    </dgm:pt>
    <dgm:pt modelId="{FDFA5CAC-D471-4F18-AFD8-79C8FC32CE9B}" type="pres">
      <dgm:prSet presAssocID="{22F14E77-ABCA-472D-8B7A-F9AD39ACB1D7}" presName="srcNode" presStyleLbl="node1" presStyleIdx="0" presStyleCnt="6"/>
      <dgm:spPr/>
    </dgm:pt>
    <dgm:pt modelId="{5E1DD2A7-99C4-4E40-8098-9407DDAB5C30}" type="pres">
      <dgm:prSet presAssocID="{22F14E77-ABCA-472D-8B7A-F9AD39ACB1D7}" presName="conn" presStyleLbl="parChTrans1D2" presStyleIdx="0" presStyleCnt="1"/>
      <dgm:spPr/>
      <dgm:t>
        <a:bodyPr/>
        <a:lstStyle/>
        <a:p>
          <a:endParaRPr lang="hu-HU"/>
        </a:p>
      </dgm:t>
    </dgm:pt>
    <dgm:pt modelId="{5AC4C8F8-A2CE-41BF-A65D-373309B5EE80}" type="pres">
      <dgm:prSet presAssocID="{22F14E77-ABCA-472D-8B7A-F9AD39ACB1D7}" presName="extraNode" presStyleLbl="node1" presStyleIdx="0" presStyleCnt="6"/>
      <dgm:spPr/>
    </dgm:pt>
    <dgm:pt modelId="{6E8BCD66-82C3-4036-9C1A-E077835575DF}" type="pres">
      <dgm:prSet presAssocID="{22F14E77-ABCA-472D-8B7A-F9AD39ACB1D7}" presName="dstNode" presStyleLbl="node1" presStyleIdx="0" presStyleCnt="6"/>
      <dgm:spPr/>
    </dgm:pt>
    <dgm:pt modelId="{C7300D9A-C52E-4A9A-96D8-A7E551382EA6}" type="pres">
      <dgm:prSet presAssocID="{DEB4B167-D158-4B8C-9953-714CFD63E77A}" presName="text_1" presStyleLbl="node1" presStyleIdx="0" presStyleCnt="6" custLinFactNeighborX="355" custLinFactNeighborY="2684">
        <dgm:presLayoutVars>
          <dgm:bulletEnabled val="1"/>
        </dgm:presLayoutVars>
      </dgm:prSet>
      <dgm:spPr/>
      <dgm:t>
        <a:bodyPr/>
        <a:lstStyle/>
        <a:p>
          <a:endParaRPr lang="hu-HU"/>
        </a:p>
      </dgm:t>
    </dgm:pt>
    <dgm:pt modelId="{62B0E2D8-1F68-47F7-80A2-D094011AA744}" type="pres">
      <dgm:prSet presAssocID="{DEB4B167-D158-4B8C-9953-714CFD63E77A}" presName="accent_1" presStyleCnt="0"/>
      <dgm:spPr/>
    </dgm:pt>
    <dgm:pt modelId="{AE991CE4-D449-43E0-89C6-0915CC24B464}" type="pres">
      <dgm:prSet presAssocID="{DEB4B167-D158-4B8C-9953-714CFD63E77A}" presName="accentRepeatNode" presStyleLbl="solidFgAcc1" presStyleIdx="0" presStyleCnt="6"/>
      <dgm:spPr/>
    </dgm:pt>
    <dgm:pt modelId="{3DF630BE-2110-4E20-99EC-2BE65973D6F5}" type="pres">
      <dgm:prSet presAssocID="{D16161AC-157E-48ED-8DEC-BBB8AB036CFD}" presName="text_2" presStyleLbl="node1" presStyleIdx="1" presStyleCnt="6">
        <dgm:presLayoutVars>
          <dgm:bulletEnabled val="1"/>
        </dgm:presLayoutVars>
      </dgm:prSet>
      <dgm:spPr/>
      <dgm:t>
        <a:bodyPr/>
        <a:lstStyle/>
        <a:p>
          <a:endParaRPr lang="hu-HU"/>
        </a:p>
      </dgm:t>
    </dgm:pt>
    <dgm:pt modelId="{83D3C170-B872-4F16-9048-C9607B596239}" type="pres">
      <dgm:prSet presAssocID="{D16161AC-157E-48ED-8DEC-BBB8AB036CFD}" presName="accent_2" presStyleCnt="0"/>
      <dgm:spPr/>
    </dgm:pt>
    <dgm:pt modelId="{B7241B2B-688F-4E32-8572-AB08DB869376}" type="pres">
      <dgm:prSet presAssocID="{D16161AC-157E-48ED-8DEC-BBB8AB036CFD}" presName="accentRepeatNode" presStyleLbl="solidFgAcc1" presStyleIdx="1" presStyleCnt="6"/>
      <dgm:spPr/>
    </dgm:pt>
    <dgm:pt modelId="{C50EF51B-AC72-4114-9D5A-73AE14F2F609}" type="pres">
      <dgm:prSet presAssocID="{AF9A5A9D-E6E7-40F1-AEC4-E41445E082C2}" presName="text_3" presStyleLbl="node1" presStyleIdx="2" presStyleCnt="6">
        <dgm:presLayoutVars>
          <dgm:bulletEnabled val="1"/>
        </dgm:presLayoutVars>
      </dgm:prSet>
      <dgm:spPr/>
      <dgm:t>
        <a:bodyPr/>
        <a:lstStyle/>
        <a:p>
          <a:endParaRPr lang="hu-HU"/>
        </a:p>
      </dgm:t>
    </dgm:pt>
    <dgm:pt modelId="{AE4C259C-5C65-4454-A176-61058BCB8A3C}" type="pres">
      <dgm:prSet presAssocID="{AF9A5A9D-E6E7-40F1-AEC4-E41445E082C2}" presName="accent_3" presStyleCnt="0"/>
      <dgm:spPr/>
    </dgm:pt>
    <dgm:pt modelId="{7DA1DD70-5E35-4981-AE2C-6828958DFE90}" type="pres">
      <dgm:prSet presAssocID="{AF9A5A9D-E6E7-40F1-AEC4-E41445E082C2}" presName="accentRepeatNode" presStyleLbl="solidFgAcc1" presStyleIdx="2" presStyleCnt="6"/>
      <dgm:spPr/>
    </dgm:pt>
    <dgm:pt modelId="{DC765C93-6D07-42CF-BE4D-7A5401FC3FF6}" type="pres">
      <dgm:prSet presAssocID="{6A1924B1-BED8-475F-A441-A33E6F3EB58E}" presName="text_4" presStyleLbl="node1" presStyleIdx="3" presStyleCnt="6">
        <dgm:presLayoutVars>
          <dgm:bulletEnabled val="1"/>
        </dgm:presLayoutVars>
      </dgm:prSet>
      <dgm:spPr/>
      <dgm:t>
        <a:bodyPr/>
        <a:lstStyle/>
        <a:p>
          <a:endParaRPr lang="hu-HU"/>
        </a:p>
      </dgm:t>
    </dgm:pt>
    <dgm:pt modelId="{0A3A944E-273D-419B-ABF5-569086EEE846}" type="pres">
      <dgm:prSet presAssocID="{6A1924B1-BED8-475F-A441-A33E6F3EB58E}" presName="accent_4" presStyleCnt="0"/>
      <dgm:spPr/>
    </dgm:pt>
    <dgm:pt modelId="{44481EAF-E2C4-4236-B6D5-5A1FB43100C3}" type="pres">
      <dgm:prSet presAssocID="{6A1924B1-BED8-475F-A441-A33E6F3EB58E}" presName="accentRepeatNode" presStyleLbl="solidFgAcc1" presStyleIdx="3" presStyleCnt="6"/>
      <dgm:spPr/>
    </dgm:pt>
    <dgm:pt modelId="{51956B5E-463A-4805-ADFD-0C4FFC54DF1C}" type="pres">
      <dgm:prSet presAssocID="{B546FB59-8197-4E4E-BC9A-2096DD2FE8DD}" presName="text_5" presStyleLbl="node1" presStyleIdx="4" presStyleCnt="6">
        <dgm:presLayoutVars>
          <dgm:bulletEnabled val="1"/>
        </dgm:presLayoutVars>
      </dgm:prSet>
      <dgm:spPr/>
      <dgm:t>
        <a:bodyPr/>
        <a:lstStyle/>
        <a:p>
          <a:endParaRPr lang="hu-HU"/>
        </a:p>
      </dgm:t>
    </dgm:pt>
    <dgm:pt modelId="{3270762D-1A94-49DA-A575-3CA5425CB998}" type="pres">
      <dgm:prSet presAssocID="{B546FB59-8197-4E4E-BC9A-2096DD2FE8DD}" presName="accent_5" presStyleCnt="0"/>
      <dgm:spPr/>
    </dgm:pt>
    <dgm:pt modelId="{C3242A4B-B411-4764-B0DE-0FF2E9E56546}" type="pres">
      <dgm:prSet presAssocID="{B546FB59-8197-4E4E-BC9A-2096DD2FE8DD}" presName="accentRepeatNode" presStyleLbl="solidFgAcc1" presStyleIdx="4" presStyleCnt="6"/>
      <dgm:spPr/>
    </dgm:pt>
    <dgm:pt modelId="{FC79DDC4-C10E-48DB-9FED-64E86AAEF861}" type="pres">
      <dgm:prSet presAssocID="{541194B5-8EAA-4E53-B538-67681DA91565}" presName="text_6" presStyleLbl="node1" presStyleIdx="5" presStyleCnt="6">
        <dgm:presLayoutVars>
          <dgm:bulletEnabled val="1"/>
        </dgm:presLayoutVars>
      </dgm:prSet>
      <dgm:spPr/>
      <dgm:t>
        <a:bodyPr/>
        <a:lstStyle/>
        <a:p>
          <a:endParaRPr lang="hu-HU"/>
        </a:p>
      </dgm:t>
    </dgm:pt>
    <dgm:pt modelId="{2EDA5AF8-39B9-4BA7-BD7E-9774D4D1D8F1}" type="pres">
      <dgm:prSet presAssocID="{541194B5-8EAA-4E53-B538-67681DA91565}" presName="accent_6" presStyleCnt="0"/>
      <dgm:spPr/>
    </dgm:pt>
    <dgm:pt modelId="{1AEAA6AF-EF7F-4FE9-8C85-1FF1EC8F254D}" type="pres">
      <dgm:prSet presAssocID="{541194B5-8EAA-4E53-B538-67681DA91565}" presName="accentRepeatNode" presStyleLbl="solidFgAcc1" presStyleIdx="5" presStyleCnt="6"/>
      <dgm:spPr/>
    </dgm:pt>
  </dgm:ptLst>
  <dgm:cxnLst>
    <dgm:cxn modelId="{94902957-F72E-4744-A6AB-206C560494D2}" type="presOf" srcId="{6A1924B1-BED8-475F-A441-A33E6F3EB58E}" destId="{DC765C93-6D07-42CF-BE4D-7A5401FC3FF6}" srcOrd="0" destOrd="0" presId="urn:microsoft.com/office/officeart/2008/layout/VerticalCurvedList"/>
    <dgm:cxn modelId="{9D93773D-036D-4383-AAB8-70BAD1E05B6D}" type="presOf" srcId="{B546FB59-8197-4E4E-BC9A-2096DD2FE8DD}" destId="{51956B5E-463A-4805-ADFD-0C4FFC54DF1C}" srcOrd="0" destOrd="0" presId="urn:microsoft.com/office/officeart/2008/layout/VerticalCurvedList"/>
    <dgm:cxn modelId="{F9159408-57B7-468A-9DD6-8F3C6C0082F4}" srcId="{22F14E77-ABCA-472D-8B7A-F9AD39ACB1D7}" destId="{DEB4B167-D158-4B8C-9953-714CFD63E77A}" srcOrd="0" destOrd="0" parTransId="{873C1AB9-64B0-476D-B8AB-DD431EFDB417}" sibTransId="{94E9C99E-D141-40EA-8094-02C5D47D5255}"/>
    <dgm:cxn modelId="{60C1E79B-9E0E-4163-8F65-66A82540CA71}" srcId="{22F14E77-ABCA-472D-8B7A-F9AD39ACB1D7}" destId="{AF9A5A9D-E6E7-40F1-AEC4-E41445E082C2}" srcOrd="2" destOrd="0" parTransId="{A9C0D2CD-C7E8-48A4-AF06-3A001C921CF1}" sibTransId="{07462245-877A-4DE3-8CA0-58BC61E96006}"/>
    <dgm:cxn modelId="{16B07878-EAAD-423D-9DC1-94269D110112}" type="presOf" srcId="{94E9C99E-D141-40EA-8094-02C5D47D5255}" destId="{5E1DD2A7-99C4-4E40-8098-9407DDAB5C30}" srcOrd="0" destOrd="0" presId="urn:microsoft.com/office/officeart/2008/layout/VerticalCurvedList"/>
    <dgm:cxn modelId="{5FEC4111-9811-443A-BE73-C173FEC92838}" type="presOf" srcId="{D16161AC-157E-48ED-8DEC-BBB8AB036CFD}" destId="{3DF630BE-2110-4E20-99EC-2BE65973D6F5}" srcOrd="0" destOrd="0" presId="urn:microsoft.com/office/officeart/2008/layout/VerticalCurvedList"/>
    <dgm:cxn modelId="{81BF64C6-0C46-4CED-B033-E59E2A6AFF86}" type="presOf" srcId="{541194B5-8EAA-4E53-B538-67681DA91565}" destId="{FC79DDC4-C10E-48DB-9FED-64E86AAEF861}" srcOrd="0" destOrd="0" presId="urn:microsoft.com/office/officeart/2008/layout/VerticalCurvedList"/>
    <dgm:cxn modelId="{1CD986BE-1DEB-4BAD-95F2-227FD6BE058E}" type="presOf" srcId="{DEB4B167-D158-4B8C-9953-714CFD63E77A}" destId="{C7300D9A-C52E-4A9A-96D8-A7E551382EA6}" srcOrd="0" destOrd="0" presId="urn:microsoft.com/office/officeart/2008/layout/VerticalCurvedList"/>
    <dgm:cxn modelId="{641023B0-D916-4D3E-B72F-702D5C45D9D7}" srcId="{22F14E77-ABCA-472D-8B7A-F9AD39ACB1D7}" destId="{D16161AC-157E-48ED-8DEC-BBB8AB036CFD}" srcOrd="1" destOrd="0" parTransId="{A3E37CE3-27AE-47C0-8155-642E5405AB81}" sibTransId="{280825CA-A226-4D4D-9839-9904EFCE6BCE}"/>
    <dgm:cxn modelId="{6FC755EC-E126-4107-AED3-23BAB0F85B54}" type="presOf" srcId="{AF9A5A9D-E6E7-40F1-AEC4-E41445E082C2}" destId="{C50EF51B-AC72-4114-9D5A-73AE14F2F609}" srcOrd="0" destOrd="0" presId="urn:microsoft.com/office/officeart/2008/layout/VerticalCurvedList"/>
    <dgm:cxn modelId="{C323A184-F895-44CB-96F1-37492ECE192E}" srcId="{22F14E77-ABCA-472D-8B7A-F9AD39ACB1D7}" destId="{B546FB59-8197-4E4E-BC9A-2096DD2FE8DD}" srcOrd="4" destOrd="0" parTransId="{BFBA8A87-AECF-4837-8F60-CEBDA5227D50}" sibTransId="{E946D10E-4A71-47F8-A6BE-22CD17DA13E2}"/>
    <dgm:cxn modelId="{0F6F7D52-217E-49CA-BAAC-CE3B561AE184}" type="presOf" srcId="{22F14E77-ABCA-472D-8B7A-F9AD39ACB1D7}" destId="{F630B0C4-E519-49B5-B86D-6152790A77C0}" srcOrd="0" destOrd="0" presId="urn:microsoft.com/office/officeart/2008/layout/VerticalCurvedList"/>
    <dgm:cxn modelId="{1AC578BD-974C-40A2-983D-0B0CA0ADFE98}" srcId="{22F14E77-ABCA-472D-8B7A-F9AD39ACB1D7}" destId="{541194B5-8EAA-4E53-B538-67681DA91565}" srcOrd="5" destOrd="0" parTransId="{8CBA1501-696C-4BA3-87D9-DB558A61C093}" sibTransId="{AC648643-B43B-4748-8AFF-F1E244DEEB84}"/>
    <dgm:cxn modelId="{A22B1DDA-539B-4991-A14D-CA1076A0937B}" srcId="{22F14E77-ABCA-472D-8B7A-F9AD39ACB1D7}" destId="{6A1924B1-BED8-475F-A441-A33E6F3EB58E}" srcOrd="3" destOrd="0" parTransId="{DA6D7CAD-B611-4FB6-8435-927D22108C63}" sibTransId="{1FF584B5-F6C5-4F8A-B055-D19587A74C9A}"/>
    <dgm:cxn modelId="{22659DCC-C8A5-448D-947F-C3985E778975}" type="presParOf" srcId="{F630B0C4-E519-49B5-B86D-6152790A77C0}" destId="{D31A3FF0-16FC-40C8-902E-0299377C13B3}" srcOrd="0" destOrd="0" presId="urn:microsoft.com/office/officeart/2008/layout/VerticalCurvedList"/>
    <dgm:cxn modelId="{4208BBA4-B12D-4827-A159-E70278330CD5}" type="presParOf" srcId="{D31A3FF0-16FC-40C8-902E-0299377C13B3}" destId="{686E243C-68B2-4BE1-A5B3-215E7C7BD994}" srcOrd="0" destOrd="0" presId="urn:microsoft.com/office/officeart/2008/layout/VerticalCurvedList"/>
    <dgm:cxn modelId="{6CA4B148-FD26-486D-A297-38FB7B84858A}" type="presParOf" srcId="{686E243C-68B2-4BE1-A5B3-215E7C7BD994}" destId="{FDFA5CAC-D471-4F18-AFD8-79C8FC32CE9B}" srcOrd="0" destOrd="0" presId="urn:microsoft.com/office/officeart/2008/layout/VerticalCurvedList"/>
    <dgm:cxn modelId="{A1818850-9863-4DA3-BD7E-5692A04C52F6}" type="presParOf" srcId="{686E243C-68B2-4BE1-A5B3-215E7C7BD994}" destId="{5E1DD2A7-99C4-4E40-8098-9407DDAB5C30}" srcOrd="1" destOrd="0" presId="urn:microsoft.com/office/officeart/2008/layout/VerticalCurvedList"/>
    <dgm:cxn modelId="{1BB0E1D9-5742-4920-B086-88E51C8D93C7}" type="presParOf" srcId="{686E243C-68B2-4BE1-A5B3-215E7C7BD994}" destId="{5AC4C8F8-A2CE-41BF-A65D-373309B5EE80}" srcOrd="2" destOrd="0" presId="urn:microsoft.com/office/officeart/2008/layout/VerticalCurvedList"/>
    <dgm:cxn modelId="{5B3926FA-8D66-4EEB-9A26-175F27D8EFBB}" type="presParOf" srcId="{686E243C-68B2-4BE1-A5B3-215E7C7BD994}" destId="{6E8BCD66-82C3-4036-9C1A-E077835575DF}" srcOrd="3" destOrd="0" presId="urn:microsoft.com/office/officeart/2008/layout/VerticalCurvedList"/>
    <dgm:cxn modelId="{2618AB4B-7C61-46D4-BB3D-A482195415DD}" type="presParOf" srcId="{D31A3FF0-16FC-40C8-902E-0299377C13B3}" destId="{C7300D9A-C52E-4A9A-96D8-A7E551382EA6}" srcOrd="1" destOrd="0" presId="urn:microsoft.com/office/officeart/2008/layout/VerticalCurvedList"/>
    <dgm:cxn modelId="{5B25809D-EB6F-4778-90EF-B3B73807661A}" type="presParOf" srcId="{D31A3FF0-16FC-40C8-902E-0299377C13B3}" destId="{62B0E2D8-1F68-47F7-80A2-D094011AA744}" srcOrd="2" destOrd="0" presId="urn:microsoft.com/office/officeart/2008/layout/VerticalCurvedList"/>
    <dgm:cxn modelId="{2186EE02-CA89-4DB4-B43C-95A2DF64ED54}" type="presParOf" srcId="{62B0E2D8-1F68-47F7-80A2-D094011AA744}" destId="{AE991CE4-D449-43E0-89C6-0915CC24B464}" srcOrd="0" destOrd="0" presId="urn:microsoft.com/office/officeart/2008/layout/VerticalCurvedList"/>
    <dgm:cxn modelId="{DA269CD1-276A-4D0F-9B30-BD58FB79B96D}" type="presParOf" srcId="{D31A3FF0-16FC-40C8-902E-0299377C13B3}" destId="{3DF630BE-2110-4E20-99EC-2BE65973D6F5}" srcOrd="3" destOrd="0" presId="urn:microsoft.com/office/officeart/2008/layout/VerticalCurvedList"/>
    <dgm:cxn modelId="{3178B030-F865-427A-BA84-1467FEA14882}" type="presParOf" srcId="{D31A3FF0-16FC-40C8-902E-0299377C13B3}" destId="{83D3C170-B872-4F16-9048-C9607B596239}" srcOrd="4" destOrd="0" presId="urn:microsoft.com/office/officeart/2008/layout/VerticalCurvedList"/>
    <dgm:cxn modelId="{6285A340-D9C2-4A04-95FA-CCC534261BC2}" type="presParOf" srcId="{83D3C170-B872-4F16-9048-C9607B596239}" destId="{B7241B2B-688F-4E32-8572-AB08DB869376}" srcOrd="0" destOrd="0" presId="urn:microsoft.com/office/officeart/2008/layout/VerticalCurvedList"/>
    <dgm:cxn modelId="{A1027E34-1078-4822-8C5C-E525C26AC9F7}" type="presParOf" srcId="{D31A3FF0-16FC-40C8-902E-0299377C13B3}" destId="{C50EF51B-AC72-4114-9D5A-73AE14F2F609}" srcOrd="5" destOrd="0" presId="urn:microsoft.com/office/officeart/2008/layout/VerticalCurvedList"/>
    <dgm:cxn modelId="{D85A7EEB-0712-42E6-8AE6-4C5279D091DC}" type="presParOf" srcId="{D31A3FF0-16FC-40C8-902E-0299377C13B3}" destId="{AE4C259C-5C65-4454-A176-61058BCB8A3C}" srcOrd="6" destOrd="0" presId="urn:microsoft.com/office/officeart/2008/layout/VerticalCurvedList"/>
    <dgm:cxn modelId="{9A55F89B-A672-4C2D-BE56-71269A3F4FDD}" type="presParOf" srcId="{AE4C259C-5C65-4454-A176-61058BCB8A3C}" destId="{7DA1DD70-5E35-4981-AE2C-6828958DFE90}" srcOrd="0" destOrd="0" presId="urn:microsoft.com/office/officeart/2008/layout/VerticalCurvedList"/>
    <dgm:cxn modelId="{273E6EC5-4160-4786-A331-FEB512B3C4BC}" type="presParOf" srcId="{D31A3FF0-16FC-40C8-902E-0299377C13B3}" destId="{DC765C93-6D07-42CF-BE4D-7A5401FC3FF6}" srcOrd="7" destOrd="0" presId="urn:microsoft.com/office/officeart/2008/layout/VerticalCurvedList"/>
    <dgm:cxn modelId="{D2062FCB-F6F8-4B8A-83FB-6ADB2A089FE1}" type="presParOf" srcId="{D31A3FF0-16FC-40C8-902E-0299377C13B3}" destId="{0A3A944E-273D-419B-ABF5-569086EEE846}" srcOrd="8" destOrd="0" presId="urn:microsoft.com/office/officeart/2008/layout/VerticalCurvedList"/>
    <dgm:cxn modelId="{C21B5783-227F-4EC2-8ECC-220A442C162E}" type="presParOf" srcId="{0A3A944E-273D-419B-ABF5-569086EEE846}" destId="{44481EAF-E2C4-4236-B6D5-5A1FB43100C3}" srcOrd="0" destOrd="0" presId="urn:microsoft.com/office/officeart/2008/layout/VerticalCurvedList"/>
    <dgm:cxn modelId="{553BF912-C619-4860-A614-02168DEA1886}" type="presParOf" srcId="{D31A3FF0-16FC-40C8-902E-0299377C13B3}" destId="{51956B5E-463A-4805-ADFD-0C4FFC54DF1C}" srcOrd="9" destOrd="0" presId="urn:microsoft.com/office/officeart/2008/layout/VerticalCurvedList"/>
    <dgm:cxn modelId="{DFDDDCAC-D274-4E6A-A560-56781D845583}" type="presParOf" srcId="{D31A3FF0-16FC-40C8-902E-0299377C13B3}" destId="{3270762D-1A94-49DA-A575-3CA5425CB998}" srcOrd="10" destOrd="0" presId="urn:microsoft.com/office/officeart/2008/layout/VerticalCurvedList"/>
    <dgm:cxn modelId="{AA9938F5-DEF3-4A58-B6D4-FC0502D27D33}" type="presParOf" srcId="{3270762D-1A94-49DA-A575-3CA5425CB998}" destId="{C3242A4B-B411-4764-B0DE-0FF2E9E56546}" srcOrd="0" destOrd="0" presId="urn:microsoft.com/office/officeart/2008/layout/VerticalCurvedList"/>
    <dgm:cxn modelId="{EA22326F-185E-448A-A756-AEAE08DFE970}" type="presParOf" srcId="{D31A3FF0-16FC-40C8-902E-0299377C13B3}" destId="{FC79DDC4-C10E-48DB-9FED-64E86AAEF861}" srcOrd="11" destOrd="0" presId="urn:microsoft.com/office/officeart/2008/layout/VerticalCurvedList"/>
    <dgm:cxn modelId="{DBF48847-8028-4DB3-8DF0-16F8E47FB9F7}" type="presParOf" srcId="{D31A3FF0-16FC-40C8-902E-0299377C13B3}" destId="{2EDA5AF8-39B9-4BA7-BD7E-9774D4D1D8F1}" srcOrd="12" destOrd="0" presId="urn:microsoft.com/office/officeart/2008/layout/VerticalCurvedList"/>
    <dgm:cxn modelId="{4A6FB85B-1752-4A32-A0AF-CC7B48060166}" type="presParOf" srcId="{2EDA5AF8-39B9-4BA7-BD7E-9774D4D1D8F1}" destId="{1AEAA6AF-EF7F-4FE9-8C85-1FF1EC8F254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D7174-CC84-42B3-84DA-36F819624054}">
      <dsp:nvSpPr>
        <dsp:cNvPr id="0" name=""/>
        <dsp:cNvSpPr/>
      </dsp:nvSpPr>
      <dsp:spPr>
        <a:xfrm>
          <a:off x="23418" y="2058"/>
          <a:ext cx="2205632" cy="1323379"/>
        </a:xfrm>
        <a:prstGeom prst="rect">
          <a:avLst/>
        </a:prstGeom>
        <a:solidFill>
          <a:schemeClr val="accent3">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1. End poverty in all its forms everywhere </a:t>
          </a:r>
          <a:endParaRPr lang="hu-HU" sz="1400" kern="1200">
            <a:solidFill>
              <a:schemeClr val="tx1"/>
            </a:solidFill>
            <a:latin typeface="Garamond" panose="02020404030301010803" pitchFamily="18" charset="0"/>
          </a:endParaRPr>
        </a:p>
      </dsp:txBody>
      <dsp:txXfrm>
        <a:off x="23418" y="2058"/>
        <a:ext cx="2205632" cy="1323379"/>
      </dsp:txXfrm>
    </dsp:sp>
    <dsp:sp modelId="{07E48165-23A9-4619-BB28-8CABC151B19B}">
      <dsp:nvSpPr>
        <dsp:cNvPr id="0" name=""/>
        <dsp:cNvSpPr/>
      </dsp:nvSpPr>
      <dsp:spPr>
        <a:xfrm>
          <a:off x="2449614" y="2058"/>
          <a:ext cx="2205632" cy="1323379"/>
        </a:xfrm>
        <a:prstGeom prst="rect">
          <a:avLst/>
        </a:prstGeom>
        <a:solidFill>
          <a:schemeClr val="accent3">
            <a:shade val="80000"/>
            <a:hueOff val="13682"/>
            <a:satOff val="-89"/>
            <a:lumOff val="15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2. End hunger, achieve food security and improved nutrition and promote sustainable agriculture </a:t>
          </a:r>
          <a:endParaRPr lang="hu-HU" sz="1400" kern="1200">
            <a:solidFill>
              <a:schemeClr val="tx1"/>
            </a:solidFill>
            <a:latin typeface="Garamond" panose="02020404030301010803" pitchFamily="18" charset="0"/>
          </a:endParaRPr>
        </a:p>
      </dsp:txBody>
      <dsp:txXfrm>
        <a:off x="2449614" y="2058"/>
        <a:ext cx="2205632" cy="1323379"/>
      </dsp:txXfrm>
    </dsp:sp>
    <dsp:sp modelId="{F925952A-61BF-4268-8B94-FD9ADF79D21C}">
      <dsp:nvSpPr>
        <dsp:cNvPr id="0" name=""/>
        <dsp:cNvSpPr/>
      </dsp:nvSpPr>
      <dsp:spPr>
        <a:xfrm>
          <a:off x="4875810" y="2058"/>
          <a:ext cx="2205632" cy="1323379"/>
        </a:xfrm>
        <a:prstGeom prst="rect">
          <a:avLst/>
        </a:prstGeom>
        <a:solidFill>
          <a:schemeClr val="accent3">
            <a:shade val="80000"/>
            <a:hueOff val="27363"/>
            <a:satOff val="-179"/>
            <a:lumOff val="30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3. Ensure healthy lives and promote well-being for all at all ages </a:t>
          </a:r>
          <a:endParaRPr lang="hu-HU" sz="1400" kern="1200">
            <a:solidFill>
              <a:schemeClr val="tx1"/>
            </a:solidFill>
            <a:latin typeface="Garamond" panose="02020404030301010803" pitchFamily="18" charset="0"/>
          </a:endParaRPr>
        </a:p>
      </dsp:txBody>
      <dsp:txXfrm>
        <a:off x="4875810" y="2058"/>
        <a:ext cx="2205632" cy="1323379"/>
      </dsp:txXfrm>
    </dsp:sp>
    <dsp:sp modelId="{85A4D040-9161-45B8-87CE-E11F8A824B28}">
      <dsp:nvSpPr>
        <dsp:cNvPr id="0" name=""/>
        <dsp:cNvSpPr/>
      </dsp:nvSpPr>
      <dsp:spPr>
        <a:xfrm>
          <a:off x="7302006" y="2058"/>
          <a:ext cx="2205632" cy="1323379"/>
        </a:xfrm>
        <a:prstGeom prst="rect">
          <a:avLst/>
        </a:prstGeom>
        <a:solidFill>
          <a:schemeClr val="accent3">
            <a:shade val="80000"/>
            <a:hueOff val="41045"/>
            <a:satOff val="-268"/>
            <a:lumOff val="46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4.  Ensure inclusive and equitable quality education and promote lifelong learning opportunities for all </a:t>
          </a:r>
          <a:endParaRPr lang="hu-HU" sz="1400" kern="1200">
            <a:solidFill>
              <a:schemeClr val="tx1"/>
            </a:solidFill>
            <a:latin typeface="Garamond" panose="02020404030301010803" pitchFamily="18" charset="0"/>
          </a:endParaRPr>
        </a:p>
      </dsp:txBody>
      <dsp:txXfrm>
        <a:off x="7302006" y="2058"/>
        <a:ext cx="2205632" cy="1323379"/>
      </dsp:txXfrm>
    </dsp:sp>
    <dsp:sp modelId="{8C09A19B-F930-4EBA-A6EE-52BCB1A9749D}">
      <dsp:nvSpPr>
        <dsp:cNvPr id="0" name=""/>
        <dsp:cNvSpPr/>
      </dsp:nvSpPr>
      <dsp:spPr>
        <a:xfrm>
          <a:off x="9728203" y="2058"/>
          <a:ext cx="2440378" cy="1323379"/>
        </a:xfrm>
        <a:prstGeom prst="rect">
          <a:avLst/>
        </a:prstGeom>
        <a:solidFill>
          <a:schemeClr val="accent3">
            <a:shade val="80000"/>
            <a:hueOff val="54727"/>
            <a:satOff val="-358"/>
            <a:lumOff val="61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5. Achieve gender equality and empower all women and girls </a:t>
          </a:r>
          <a:endParaRPr lang="hu-HU" sz="1400" kern="1200">
            <a:solidFill>
              <a:schemeClr val="tx1"/>
            </a:solidFill>
            <a:latin typeface="Garamond" panose="02020404030301010803" pitchFamily="18" charset="0"/>
          </a:endParaRPr>
        </a:p>
      </dsp:txBody>
      <dsp:txXfrm>
        <a:off x="9728203" y="2058"/>
        <a:ext cx="2440378" cy="1323379"/>
      </dsp:txXfrm>
    </dsp:sp>
    <dsp:sp modelId="{E72FFE37-227F-4C13-96A3-C8DAE8C1B7FB}">
      <dsp:nvSpPr>
        <dsp:cNvPr id="0" name=""/>
        <dsp:cNvSpPr/>
      </dsp:nvSpPr>
      <dsp:spPr>
        <a:xfrm>
          <a:off x="23418" y="1546001"/>
          <a:ext cx="2205632" cy="1323379"/>
        </a:xfrm>
        <a:prstGeom prst="rect">
          <a:avLst/>
        </a:prstGeom>
        <a:solidFill>
          <a:schemeClr val="accent3">
            <a:shade val="80000"/>
            <a:hueOff val="68408"/>
            <a:satOff val="-447"/>
            <a:lumOff val="76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6. Ensure availability and sustainable management of water and sanitation for all </a:t>
          </a:r>
          <a:endParaRPr lang="hu-HU" sz="1400" kern="1200">
            <a:solidFill>
              <a:schemeClr val="tx1"/>
            </a:solidFill>
            <a:latin typeface="Garamond" panose="02020404030301010803" pitchFamily="18" charset="0"/>
          </a:endParaRPr>
        </a:p>
      </dsp:txBody>
      <dsp:txXfrm>
        <a:off x="23418" y="1546001"/>
        <a:ext cx="2205632" cy="1323379"/>
      </dsp:txXfrm>
    </dsp:sp>
    <dsp:sp modelId="{00851FE1-9BE8-479D-BD57-C26380C2B3E6}">
      <dsp:nvSpPr>
        <dsp:cNvPr id="0" name=""/>
        <dsp:cNvSpPr/>
      </dsp:nvSpPr>
      <dsp:spPr>
        <a:xfrm>
          <a:off x="2449614" y="1546001"/>
          <a:ext cx="2205632" cy="1323379"/>
        </a:xfrm>
        <a:prstGeom prst="rect">
          <a:avLst/>
        </a:prstGeom>
        <a:solidFill>
          <a:schemeClr val="accent3">
            <a:shade val="80000"/>
            <a:hueOff val="82090"/>
            <a:satOff val="-537"/>
            <a:lumOff val="92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7. Ensure access to affordable, reliable, sustainable and modern energy for all </a:t>
          </a:r>
          <a:endParaRPr lang="hu-HU" sz="1400" kern="1200">
            <a:solidFill>
              <a:schemeClr val="tx1"/>
            </a:solidFill>
            <a:latin typeface="Garamond" panose="02020404030301010803" pitchFamily="18" charset="0"/>
          </a:endParaRPr>
        </a:p>
      </dsp:txBody>
      <dsp:txXfrm>
        <a:off x="2449614" y="1546001"/>
        <a:ext cx="2205632" cy="1323379"/>
      </dsp:txXfrm>
    </dsp:sp>
    <dsp:sp modelId="{2BFC890E-AE3A-47C5-AA2B-1444AD78BD03}">
      <dsp:nvSpPr>
        <dsp:cNvPr id="0" name=""/>
        <dsp:cNvSpPr/>
      </dsp:nvSpPr>
      <dsp:spPr>
        <a:xfrm>
          <a:off x="4875810" y="1546001"/>
          <a:ext cx="2205632" cy="1323379"/>
        </a:xfrm>
        <a:prstGeom prst="rect">
          <a:avLst/>
        </a:prstGeom>
        <a:solidFill>
          <a:schemeClr val="accent3">
            <a:shade val="80000"/>
            <a:hueOff val="95772"/>
            <a:satOff val="-626"/>
            <a:lumOff val="107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8. Promote sustained, inclusive and sustainable economic growth, full and productive employment and decent work for all </a:t>
          </a:r>
          <a:endParaRPr lang="hu-HU" sz="1400" kern="1200">
            <a:solidFill>
              <a:schemeClr val="tx1"/>
            </a:solidFill>
            <a:latin typeface="Garamond" panose="02020404030301010803" pitchFamily="18" charset="0"/>
          </a:endParaRPr>
        </a:p>
      </dsp:txBody>
      <dsp:txXfrm>
        <a:off x="4875810" y="1546001"/>
        <a:ext cx="2205632" cy="1323379"/>
      </dsp:txXfrm>
    </dsp:sp>
    <dsp:sp modelId="{C30D8091-4DCE-420B-AAC8-3BC03C62541C}">
      <dsp:nvSpPr>
        <dsp:cNvPr id="0" name=""/>
        <dsp:cNvSpPr/>
      </dsp:nvSpPr>
      <dsp:spPr>
        <a:xfrm>
          <a:off x="7302006" y="1546001"/>
          <a:ext cx="2205632" cy="1323379"/>
        </a:xfrm>
        <a:prstGeom prst="rect">
          <a:avLst/>
        </a:prstGeom>
        <a:solidFill>
          <a:schemeClr val="accent3">
            <a:shade val="80000"/>
            <a:hueOff val="109454"/>
            <a:satOff val="-716"/>
            <a:lumOff val="122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9. Build resilient infrastructure, promote inclusive and sustainable industrialization and foster innovation </a:t>
          </a:r>
          <a:endParaRPr lang="hu-HU" sz="1400" kern="1200">
            <a:solidFill>
              <a:schemeClr val="tx1"/>
            </a:solidFill>
            <a:latin typeface="Garamond" panose="02020404030301010803" pitchFamily="18" charset="0"/>
          </a:endParaRPr>
        </a:p>
      </dsp:txBody>
      <dsp:txXfrm>
        <a:off x="7302006" y="1546001"/>
        <a:ext cx="2205632" cy="1323379"/>
      </dsp:txXfrm>
    </dsp:sp>
    <dsp:sp modelId="{F1F7C507-0C71-4BA1-B0C0-AF6F47580948}">
      <dsp:nvSpPr>
        <dsp:cNvPr id="0" name=""/>
        <dsp:cNvSpPr/>
      </dsp:nvSpPr>
      <dsp:spPr>
        <a:xfrm>
          <a:off x="9728203" y="1546001"/>
          <a:ext cx="2440378" cy="1323379"/>
        </a:xfrm>
        <a:prstGeom prst="rect">
          <a:avLst/>
        </a:prstGeom>
        <a:solidFill>
          <a:schemeClr val="accent3">
            <a:shade val="80000"/>
            <a:hueOff val="123135"/>
            <a:satOff val="-805"/>
            <a:lumOff val="138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10. Reduce inequality within and among countries </a:t>
          </a:r>
          <a:endParaRPr lang="hu-HU" sz="1400" kern="1200">
            <a:solidFill>
              <a:schemeClr val="tx1"/>
            </a:solidFill>
            <a:latin typeface="Garamond" panose="02020404030301010803" pitchFamily="18" charset="0"/>
          </a:endParaRPr>
        </a:p>
      </dsp:txBody>
      <dsp:txXfrm>
        <a:off x="9728203" y="1546001"/>
        <a:ext cx="2440378" cy="1323379"/>
      </dsp:txXfrm>
    </dsp:sp>
    <dsp:sp modelId="{A9665AB7-D9AB-43C2-9CB2-CAAB4852BADF}">
      <dsp:nvSpPr>
        <dsp:cNvPr id="0" name=""/>
        <dsp:cNvSpPr/>
      </dsp:nvSpPr>
      <dsp:spPr>
        <a:xfrm>
          <a:off x="23418" y="3089944"/>
          <a:ext cx="2205632" cy="1323379"/>
        </a:xfrm>
        <a:prstGeom prst="rect">
          <a:avLst/>
        </a:prstGeom>
        <a:solidFill>
          <a:schemeClr val="accent3">
            <a:shade val="80000"/>
            <a:hueOff val="136817"/>
            <a:satOff val="-894"/>
            <a:lumOff val="153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11. Make cities and human settlements inclusive, safe, resilient and sustainable </a:t>
          </a:r>
          <a:endParaRPr lang="hu-HU" sz="1400" kern="1200">
            <a:solidFill>
              <a:schemeClr val="tx1"/>
            </a:solidFill>
            <a:latin typeface="Garamond" panose="02020404030301010803" pitchFamily="18" charset="0"/>
          </a:endParaRPr>
        </a:p>
      </dsp:txBody>
      <dsp:txXfrm>
        <a:off x="23418" y="3089944"/>
        <a:ext cx="2205632" cy="1323379"/>
      </dsp:txXfrm>
    </dsp:sp>
    <dsp:sp modelId="{CE8816D8-5746-4C56-8612-4D6AA0D9D818}">
      <dsp:nvSpPr>
        <dsp:cNvPr id="0" name=""/>
        <dsp:cNvSpPr/>
      </dsp:nvSpPr>
      <dsp:spPr>
        <a:xfrm>
          <a:off x="2449614" y="3089944"/>
          <a:ext cx="2205632" cy="1323379"/>
        </a:xfrm>
        <a:prstGeom prst="rect">
          <a:avLst/>
        </a:prstGeom>
        <a:solidFill>
          <a:schemeClr val="accent3">
            <a:shade val="80000"/>
            <a:hueOff val="150499"/>
            <a:satOff val="-984"/>
            <a:lumOff val="168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12. Ensure sustainable consumption and production patterns </a:t>
          </a:r>
          <a:endParaRPr lang="hu-HU" sz="1400" kern="1200">
            <a:solidFill>
              <a:schemeClr val="tx1"/>
            </a:solidFill>
            <a:latin typeface="Garamond" panose="02020404030301010803" pitchFamily="18" charset="0"/>
          </a:endParaRPr>
        </a:p>
      </dsp:txBody>
      <dsp:txXfrm>
        <a:off x="2449614" y="3089944"/>
        <a:ext cx="2205632" cy="1323379"/>
      </dsp:txXfrm>
    </dsp:sp>
    <dsp:sp modelId="{DB4114AB-29F7-47F0-8987-E7523AED5EEE}">
      <dsp:nvSpPr>
        <dsp:cNvPr id="0" name=""/>
        <dsp:cNvSpPr/>
      </dsp:nvSpPr>
      <dsp:spPr>
        <a:xfrm>
          <a:off x="4875810" y="3089944"/>
          <a:ext cx="2205632" cy="1323379"/>
        </a:xfrm>
        <a:prstGeom prst="rect">
          <a:avLst/>
        </a:prstGeom>
        <a:solidFill>
          <a:schemeClr val="accent3">
            <a:shade val="80000"/>
            <a:hueOff val="164180"/>
            <a:satOff val="-1073"/>
            <a:lumOff val="184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13. Take urgent action to combat climate change and its impacts* </a:t>
          </a:r>
          <a:endParaRPr lang="hu-HU" sz="1400" kern="1200">
            <a:solidFill>
              <a:schemeClr val="tx1"/>
            </a:solidFill>
            <a:latin typeface="Garamond" panose="02020404030301010803" pitchFamily="18" charset="0"/>
          </a:endParaRPr>
        </a:p>
      </dsp:txBody>
      <dsp:txXfrm>
        <a:off x="4875810" y="3089944"/>
        <a:ext cx="2205632" cy="1323379"/>
      </dsp:txXfrm>
    </dsp:sp>
    <dsp:sp modelId="{D4E38656-9A6A-4CFB-8310-3D2F1D5FF4C3}">
      <dsp:nvSpPr>
        <dsp:cNvPr id="0" name=""/>
        <dsp:cNvSpPr/>
      </dsp:nvSpPr>
      <dsp:spPr>
        <a:xfrm>
          <a:off x="7302006" y="3089944"/>
          <a:ext cx="2205632" cy="1323379"/>
        </a:xfrm>
        <a:prstGeom prst="rect">
          <a:avLst/>
        </a:prstGeom>
        <a:solidFill>
          <a:schemeClr val="accent3">
            <a:shade val="80000"/>
            <a:hueOff val="177862"/>
            <a:satOff val="-1163"/>
            <a:lumOff val="199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solidFill>
                <a:schemeClr val="tx1"/>
              </a:solidFill>
              <a:latin typeface="Garamond" panose="02020404030301010803" pitchFamily="18" charset="0"/>
            </a:rPr>
            <a:t>Goal 14. Conserve and sustainably use the oceans, seas and marine resources for sustainable development </a:t>
          </a:r>
          <a:endParaRPr lang="hu-HU" sz="1400" kern="1200" dirty="0">
            <a:solidFill>
              <a:schemeClr val="tx1"/>
            </a:solidFill>
            <a:latin typeface="Garamond" panose="02020404030301010803" pitchFamily="18" charset="0"/>
          </a:endParaRPr>
        </a:p>
      </dsp:txBody>
      <dsp:txXfrm>
        <a:off x="7302006" y="3089944"/>
        <a:ext cx="2205632" cy="1323379"/>
      </dsp:txXfrm>
    </dsp:sp>
    <dsp:sp modelId="{76FA8296-8036-485E-9530-5D38C255B5DF}">
      <dsp:nvSpPr>
        <dsp:cNvPr id="0" name=""/>
        <dsp:cNvSpPr/>
      </dsp:nvSpPr>
      <dsp:spPr>
        <a:xfrm>
          <a:off x="9728203" y="3089944"/>
          <a:ext cx="2440378" cy="1323379"/>
        </a:xfrm>
        <a:prstGeom prst="rect">
          <a:avLst/>
        </a:prstGeom>
        <a:solidFill>
          <a:schemeClr val="accent3">
            <a:shade val="80000"/>
            <a:hueOff val="191544"/>
            <a:satOff val="-1252"/>
            <a:lumOff val="214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solidFill>
                <a:schemeClr val="tx1"/>
              </a:solidFill>
              <a:latin typeface="Garamond" panose="02020404030301010803" pitchFamily="18" charset="0"/>
            </a:rPr>
            <a:t>Goal 15. Protect, restore and promote sustainable use of terrestrial ecosystems, sustainably manage  forests,  combat  desertification,  and  halt  and  reverse  land  degradation  and  halt biodiversity loss </a:t>
          </a:r>
          <a:endParaRPr lang="hu-HU" sz="1400" kern="1200" dirty="0">
            <a:solidFill>
              <a:schemeClr val="tx1"/>
            </a:solidFill>
            <a:latin typeface="Garamond" panose="02020404030301010803" pitchFamily="18" charset="0"/>
          </a:endParaRPr>
        </a:p>
      </dsp:txBody>
      <dsp:txXfrm>
        <a:off x="9728203" y="3089944"/>
        <a:ext cx="2440378" cy="1323379"/>
      </dsp:txXfrm>
    </dsp:sp>
    <dsp:sp modelId="{BBF49726-AAA9-4F6C-B7AB-92278161ADC7}">
      <dsp:nvSpPr>
        <dsp:cNvPr id="0" name=""/>
        <dsp:cNvSpPr/>
      </dsp:nvSpPr>
      <dsp:spPr>
        <a:xfrm>
          <a:off x="3780085" y="4633887"/>
          <a:ext cx="2205632" cy="1323379"/>
        </a:xfrm>
        <a:prstGeom prst="rect">
          <a:avLst/>
        </a:prstGeom>
        <a:solidFill>
          <a:schemeClr val="accent3">
            <a:shade val="80000"/>
            <a:hueOff val="205225"/>
            <a:satOff val="-1342"/>
            <a:lumOff val="230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16. Promote peaceful and inclusive societies for sustainable development, provide access to justice for all and build effective, accountable and inclusive institutions at all levels </a:t>
          </a:r>
          <a:endParaRPr lang="hu-HU" sz="1400" kern="1200">
            <a:solidFill>
              <a:schemeClr val="tx1"/>
            </a:solidFill>
            <a:latin typeface="Garamond" panose="02020404030301010803" pitchFamily="18" charset="0"/>
          </a:endParaRPr>
        </a:p>
      </dsp:txBody>
      <dsp:txXfrm>
        <a:off x="3780085" y="4633887"/>
        <a:ext cx="2205632" cy="1323379"/>
      </dsp:txXfrm>
    </dsp:sp>
    <dsp:sp modelId="{4F21E713-A56D-4E18-A6CC-80FE2EA82B8F}">
      <dsp:nvSpPr>
        <dsp:cNvPr id="0" name=""/>
        <dsp:cNvSpPr/>
      </dsp:nvSpPr>
      <dsp:spPr>
        <a:xfrm>
          <a:off x="6206281" y="4633887"/>
          <a:ext cx="2205632" cy="1323379"/>
        </a:xfrm>
        <a:prstGeom prst="rect">
          <a:avLst/>
        </a:prstGeom>
        <a:solidFill>
          <a:schemeClr val="accent3">
            <a:shade val="80000"/>
            <a:hueOff val="218907"/>
            <a:satOff val="-1431"/>
            <a:lumOff val="245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chemeClr val="tx1"/>
              </a:solidFill>
              <a:latin typeface="Garamond" panose="02020404030301010803" pitchFamily="18" charset="0"/>
            </a:rPr>
            <a:t>Goal 17. Strengthen the means of implementation and revitalize the Global Partnership for Sustainable Development</a:t>
          </a:r>
          <a:endParaRPr lang="hu-HU" sz="1400" kern="1200">
            <a:solidFill>
              <a:schemeClr val="tx1"/>
            </a:solidFill>
            <a:latin typeface="Garamond" panose="02020404030301010803" pitchFamily="18" charset="0"/>
          </a:endParaRPr>
        </a:p>
      </dsp:txBody>
      <dsp:txXfrm>
        <a:off x="6206281" y="4633887"/>
        <a:ext cx="2205632" cy="13233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F58D9-F73E-4113-81DD-C63E8FA6AF15}">
      <dsp:nvSpPr>
        <dsp:cNvPr id="0" name=""/>
        <dsp:cNvSpPr/>
      </dsp:nvSpPr>
      <dsp:spPr>
        <a:xfrm>
          <a:off x="4267" y="917909"/>
          <a:ext cx="2565928" cy="1012742"/>
        </a:xfrm>
        <a:prstGeom prst="rect">
          <a:avLst/>
        </a:prstGeom>
        <a:solidFill>
          <a:srgbClr val="1D722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hu-HU" sz="1700" b="1" kern="1200" dirty="0" smtClean="0">
              <a:latin typeface="Garamond" panose="02020404030301010803" pitchFamily="18" charset="0"/>
            </a:rPr>
            <a:t>1. End </a:t>
          </a:r>
          <a:r>
            <a:rPr lang="en-US" sz="1700" b="1" kern="1200" dirty="0" smtClean="0">
              <a:latin typeface="Garamond" panose="02020404030301010803" pitchFamily="18" charset="0"/>
            </a:rPr>
            <a:t>poverty and improve well-being</a:t>
          </a:r>
          <a:endParaRPr lang="hu-HU" sz="1700" kern="1200" dirty="0">
            <a:latin typeface="Garamond" panose="02020404030301010803" pitchFamily="18" charset="0"/>
          </a:endParaRPr>
        </a:p>
      </dsp:txBody>
      <dsp:txXfrm>
        <a:off x="4267" y="917909"/>
        <a:ext cx="2565928" cy="1012742"/>
      </dsp:txXfrm>
    </dsp:sp>
    <dsp:sp modelId="{229A2875-9919-4196-B8D5-0582B927EA78}">
      <dsp:nvSpPr>
        <dsp:cNvPr id="0" name=""/>
        <dsp:cNvSpPr/>
      </dsp:nvSpPr>
      <dsp:spPr>
        <a:xfrm>
          <a:off x="4267" y="1930651"/>
          <a:ext cx="2565928" cy="1866600"/>
        </a:xfrm>
        <a:prstGeom prst="rect">
          <a:avLst/>
        </a:prstGeom>
        <a:solidFill>
          <a:srgbClr val="C4E5C6"/>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b="1" kern="1200" smtClean="0">
              <a:latin typeface="Garamond" panose="02020404030301010803" pitchFamily="18" charset="0"/>
            </a:rPr>
            <a:t>Food, water, shelter, healthcare, education, gender, energy</a:t>
          </a:r>
          <a:endParaRPr lang="hu-HU" sz="1700" kern="1200">
            <a:latin typeface="Garamond" panose="02020404030301010803" pitchFamily="18" charset="0"/>
          </a:endParaRPr>
        </a:p>
        <a:p>
          <a:pPr marL="342900" lvl="2" indent="-171450" algn="l" defTabSz="755650" rtl="0">
            <a:lnSpc>
              <a:spcPct val="90000"/>
            </a:lnSpc>
            <a:spcBef>
              <a:spcPct val="0"/>
            </a:spcBef>
            <a:spcAft>
              <a:spcPct val="15000"/>
            </a:spcAft>
            <a:buChar char="••"/>
          </a:pPr>
          <a:r>
            <a:rPr lang="en-US" sz="1700" b="1" kern="1200" smtClean="0">
              <a:latin typeface="Garamond" panose="02020404030301010803" pitchFamily="18" charset="0"/>
            </a:rPr>
            <a:t>Sustainable systems of production, distribution</a:t>
          </a:r>
          <a:r>
            <a:rPr lang="hu-HU" sz="1700" b="1" kern="1200" smtClean="0">
              <a:latin typeface="Garamond" panose="02020404030301010803" pitchFamily="18" charset="0"/>
            </a:rPr>
            <a:t> (</a:t>
          </a:r>
          <a:r>
            <a:rPr lang="en-US" sz="1700" b="1" kern="1200" smtClean="0">
              <a:latin typeface="Garamond" panose="02020404030301010803" pitchFamily="18" charset="0"/>
            </a:rPr>
            <a:t>access</a:t>
          </a:r>
          <a:r>
            <a:rPr lang="hu-HU" sz="1700" b="1" kern="1200" smtClean="0">
              <a:latin typeface="Garamond" panose="02020404030301010803" pitchFamily="18" charset="0"/>
            </a:rPr>
            <a:t>)</a:t>
          </a:r>
          <a:endParaRPr lang="hu-HU" sz="1700" kern="1200">
            <a:latin typeface="Garamond" panose="02020404030301010803" pitchFamily="18" charset="0"/>
          </a:endParaRPr>
        </a:p>
        <a:p>
          <a:pPr marL="342900" lvl="2" indent="-171450" algn="l" defTabSz="755650" rtl="0">
            <a:lnSpc>
              <a:spcPct val="90000"/>
            </a:lnSpc>
            <a:spcBef>
              <a:spcPct val="0"/>
            </a:spcBef>
            <a:spcAft>
              <a:spcPct val="15000"/>
            </a:spcAft>
            <a:buChar char="••"/>
          </a:pPr>
          <a:r>
            <a:rPr lang="hu-HU" sz="1700" b="1" kern="1200" smtClean="0">
              <a:latin typeface="Garamond" panose="02020404030301010803" pitchFamily="18" charset="0"/>
            </a:rPr>
            <a:t>and </a:t>
          </a:r>
          <a:r>
            <a:rPr lang="en-US" sz="1700" b="1" kern="1200" smtClean="0">
              <a:latin typeface="Garamond" panose="02020404030301010803" pitchFamily="18" charset="0"/>
            </a:rPr>
            <a:t>consumption</a:t>
          </a:r>
          <a:endParaRPr lang="hu-HU" sz="1700" kern="1200">
            <a:latin typeface="Garamond" panose="02020404030301010803" pitchFamily="18" charset="0"/>
          </a:endParaRPr>
        </a:p>
      </dsp:txBody>
      <dsp:txXfrm>
        <a:off x="4267" y="1930651"/>
        <a:ext cx="2565928" cy="1866600"/>
      </dsp:txXfrm>
    </dsp:sp>
    <dsp:sp modelId="{0EB7EDDF-1578-4214-A893-4C504BC72A36}">
      <dsp:nvSpPr>
        <dsp:cNvPr id="0" name=""/>
        <dsp:cNvSpPr/>
      </dsp:nvSpPr>
      <dsp:spPr>
        <a:xfrm>
          <a:off x="2929426" y="917909"/>
          <a:ext cx="2565928" cy="1012742"/>
        </a:xfrm>
        <a:prstGeom prst="rect">
          <a:avLst/>
        </a:prstGeom>
        <a:solidFill>
          <a:srgbClr val="751E4E"/>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hu-HU" sz="1700" b="1" kern="1200" dirty="0" smtClean="0">
              <a:latin typeface="Garamond" panose="02020404030301010803" pitchFamily="18" charset="0"/>
            </a:rPr>
            <a:t>2. </a:t>
          </a:r>
          <a:r>
            <a:rPr lang="en-US" sz="1700" b="1" kern="1200" dirty="0" smtClean="0">
              <a:latin typeface="Garamond" panose="02020404030301010803" pitchFamily="18" charset="0"/>
            </a:rPr>
            <a:t>Maintain</a:t>
          </a:r>
          <a:r>
            <a:rPr lang="hu-HU" sz="1700" b="1" kern="1200" dirty="0" smtClean="0">
              <a:latin typeface="Garamond" panose="02020404030301010803" pitchFamily="18" charset="0"/>
            </a:rPr>
            <a:t> </a:t>
          </a:r>
          <a:r>
            <a:rPr lang="en-US" sz="1700" b="1" kern="1200" dirty="0" smtClean="0">
              <a:latin typeface="Garamond" panose="02020404030301010803" pitchFamily="18" charset="0"/>
            </a:rPr>
            <a:t>sustained economic growth and build</a:t>
          </a:r>
          <a:r>
            <a:rPr lang="hu-HU" sz="1700" b="1" kern="1200" dirty="0" smtClean="0">
              <a:latin typeface="Garamond" panose="02020404030301010803" pitchFamily="18" charset="0"/>
            </a:rPr>
            <a:t> </a:t>
          </a:r>
          <a:r>
            <a:rPr lang="en-US" sz="1700" b="1" kern="1200" dirty="0" smtClean="0">
              <a:latin typeface="Garamond" panose="02020404030301010803" pitchFamily="18" charset="0"/>
            </a:rPr>
            <a:t>resilient infrastructure</a:t>
          </a:r>
          <a:endParaRPr lang="hu-HU" sz="1700" kern="1200" dirty="0">
            <a:latin typeface="Garamond" panose="02020404030301010803" pitchFamily="18" charset="0"/>
          </a:endParaRPr>
        </a:p>
      </dsp:txBody>
      <dsp:txXfrm>
        <a:off x="2929426" y="917909"/>
        <a:ext cx="2565928" cy="1012742"/>
      </dsp:txXfrm>
    </dsp:sp>
    <dsp:sp modelId="{545EAB1A-E760-47B0-A562-9D477E33A34D}">
      <dsp:nvSpPr>
        <dsp:cNvPr id="0" name=""/>
        <dsp:cNvSpPr/>
      </dsp:nvSpPr>
      <dsp:spPr>
        <a:xfrm>
          <a:off x="2929426" y="1930651"/>
          <a:ext cx="2565928" cy="1866600"/>
        </a:xfrm>
        <a:prstGeom prst="rect">
          <a:avLst/>
        </a:prstGeom>
        <a:solidFill>
          <a:srgbClr val="E8C6D9"/>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b="1" kern="1200" smtClean="0">
              <a:latin typeface="Garamond" panose="02020404030301010803" pitchFamily="18" charset="0"/>
            </a:rPr>
            <a:t>Energy, productivity, employment, smart cities and villages</a:t>
          </a:r>
          <a:r>
            <a:rPr lang="hu-HU" sz="1700" b="1" kern="1200" smtClean="0">
              <a:latin typeface="Garamond" panose="02020404030301010803" pitchFamily="18" charset="0"/>
            </a:rPr>
            <a:t>, </a:t>
          </a:r>
          <a:endParaRPr lang="hu-HU" sz="1700" kern="1200">
            <a:latin typeface="Garamond" panose="02020404030301010803" pitchFamily="18" charset="0"/>
          </a:endParaRPr>
        </a:p>
      </dsp:txBody>
      <dsp:txXfrm>
        <a:off x="2929426" y="1930651"/>
        <a:ext cx="2565928" cy="1866600"/>
      </dsp:txXfrm>
    </dsp:sp>
    <dsp:sp modelId="{A8D35A96-5011-402F-B060-DFFF22893AA5}">
      <dsp:nvSpPr>
        <dsp:cNvPr id="0" name=""/>
        <dsp:cNvSpPr/>
      </dsp:nvSpPr>
      <dsp:spPr>
        <a:xfrm>
          <a:off x="5854585" y="917909"/>
          <a:ext cx="2565928" cy="1012742"/>
        </a:xfrm>
        <a:prstGeom prst="rect">
          <a:avLst/>
        </a:prstGeom>
        <a:solidFill>
          <a:srgbClr val="64872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hu-HU" sz="1700" b="1" kern="1200" smtClean="0">
              <a:latin typeface="Garamond" panose="02020404030301010803" pitchFamily="18" charset="0"/>
            </a:rPr>
            <a:t>3. </a:t>
          </a:r>
          <a:r>
            <a:rPr lang="en-US" sz="1700" b="1" kern="1200" smtClean="0">
              <a:latin typeface="Garamond" panose="02020404030301010803" pitchFamily="18" charset="0"/>
            </a:rPr>
            <a:t>Combat climate change and save the ecosystem</a:t>
          </a:r>
          <a:r>
            <a:rPr lang="hu-HU" sz="1700" b="1" kern="1200" smtClean="0">
              <a:latin typeface="Garamond" panose="02020404030301010803" pitchFamily="18" charset="0"/>
            </a:rPr>
            <a:t> </a:t>
          </a:r>
          <a:endParaRPr lang="hu-HU" sz="1700" kern="1200">
            <a:latin typeface="Garamond" panose="02020404030301010803" pitchFamily="18" charset="0"/>
          </a:endParaRPr>
        </a:p>
      </dsp:txBody>
      <dsp:txXfrm>
        <a:off x="5854585" y="917909"/>
        <a:ext cx="2565928" cy="1012742"/>
      </dsp:txXfrm>
    </dsp:sp>
    <dsp:sp modelId="{93B5D141-14EA-4A6E-8681-F4F1487F70D1}">
      <dsp:nvSpPr>
        <dsp:cNvPr id="0" name=""/>
        <dsp:cNvSpPr/>
      </dsp:nvSpPr>
      <dsp:spPr>
        <a:xfrm>
          <a:off x="5854585" y="1930651"/>
          <a:ext cx="2565928" cy="1866600"/>
        </a:xfrm>
        <a:prstGeom prst="rect">
          <a:avLst/>
        </a:prstGeom>
        <a:solidFill>
          <a:srgbClr val="EAF7D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b="1" kern="1200" smtClean="0">
              <a:latin typeface="Garamond" panose="02020404030301010803" pitchFamily="18" charset="0"/>
            </a:rPr>
            <a:t>Clean energy production, oceans, forests, land, biodiversity</a:t>
          </a:r>
          <a:endParaRPr lang="hu-HU" sz="1700" kern="1200">
            <a:latin typeface="Garamond" panose="02020404030301010803" pitchFamily="18" charset="0"/>
          </a:endParaRPr>
        </a:p>
      </dsp:txBody>
      <dsp:txXfrm>
        <a:off x="5854585" y="1930651"/>
        <a:ext cx="2565928" cy="1866600"/>
      </dsp:txXfrm>
    </dsp:sp>
    <dsp:sp modelId="{1B108205-1948-4EFB-B25E-B39D28464575}">
      <dsp:nvSpPr>
        <dsp:cNvPr id="0" name=""/>
        <dsp:cNvSpPr/>
      </dsp:nvSpPr>
      <dsp:spPr>
        <a:xfrm>
          <a:off x="8779743" y="917909"/>
          <a:ext cx="2565928" cy="1012742"/>
        </a:xfrm>
        <a:prstGeom prst="rect">
          <a:avLst/>
        </a:prstGeom>
        <a:solidFill>
          <a:srgbClr val="91282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hu-HU" sz="1700" b="1" kern="1200" smtClean="0">
              <a:latin typeface="Garamond" panose="02020404030301010803" pitchFamily="18" charset="0"/>
            </a:rPr>
            <a:t>4. </a:t>
          </a:r>
          <a:r>
            <a:rPr lang="en-US" sz="1700" b="1" kern="1200" smtClean="0">
              <a:latin typeface="Garamond" panose="02020404030301010803" pitchFamily="18" charset="0"/>
            </a:rPr>
            <a:t>Governance</a:t>
          </a:r>
          <a:endParaRPr lang="hu-HU" sz="1700" kern="1200">
            <a:latin typeface="Garamond" panose="02020404030301010803" pitchFamily="18" charset="0"/>
          </a:endParaRPr>
        </a:p>
      </dsp:txBody>
      <dsp:txXfrm>
        <a:off x="8779743" y="917909"/>
        <a:ext cx="2565928" cy="1012742"/>
      </dsp:txXfrm>
    </dsp:sp>
    <dsp:sp modelId="{63A16905-571F-41FA-8CDB-A91324BD9071}">
      <dsp:nvSpPr>
        <dsp:cNvPr id="0" name=""/>
        <dsp:cNvSpPr/>
      </dsp:nvSpPr>
      <dsp:spPr>
        <a:xfrm>
          <a:off x="8779743" y="1930651"/>
          <a:ext cx="2565928" cy="1866600"/>
        </a:xfrm>
        <a:prstGeom prst="rect">
          <a:avLst/>
        </a:prstGeom>
        <a:solidFill>
          <a:schemeClr val="accent4">
            <a:tint val="40000"/>
            <a:alpha val="90000"/>
            <a:hueOff val="-3945710"/>
            <a:satOff val="22157"/>
            <a:lumOff val="1408"/>
            <a:alphaOff val="0"/>
          </a:schemeClr>
        </a:solidFill>
        <a:ln w="12700" cap="flat" cmpd="sng" algn="ctr">
          <a:solidFill>
            <a:schemeClr val="accent4">
              <a:tint val="40000"/>
              <a:alpha val="90000"/>
              <a:hueOff val="-3945710"/>
              <a:satOff val="22157"/>
              <a:lumOff val="14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b="1" kern="1200" smtClean="0">
              <a:latin typeface="Garamond" panose="02020404030301010803" pitchFamily="18" charset="0"/>
            </a:rPr>
            <a:t>Peace, justice, inclusion, partnership</a:t>
          </a:r>
          <a:endParaRPr lang="hu-HU" sz="1700" kern="1200">
            <a:latin typeface="Garamond" panose="02020404030301010803" pitchFamily="18" charset="0"/>
          </a:endParaRPr>
        </a:p>
      </dsp:txBody>
      <dsp:txXfrm>
        <a:off x="8779743" y="1930651"/>
        <a:ext cx="2565928" cy="1866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1DD2A7-99C4-4E40-8098-9407DDAB5C30}">
      <dsp:nvSpPr>
        <dsp:cNvPr id="0" name=""/>
        <dsp:cNvSpPr/>
      </dsp:nvSpPr>
      <dsp:spPr>
        <a:xfrm>
          <a:off x="-5080909" y="-778380"/>
          <a:ext cx="6050830" cy="6050830"/>
        </a:xfrm>
        <a:prstGeom prst="blockArc">
          <a:avLst>
            <a:gd name="adj1" fmla="val 18900000"/>
            <a:gd name="adj2" fmla="val 2700000"/>
            <a:gd name="adj3" fmla="val 357"/>
          </a:avLst>
        </a:pr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300D9A-C52E-4A9A-96D8-A7E551382EA6}">
      <dsp:nvSpPr>
        <dsp:cNvPr id="0" name=""/>
        <dsp:cNvSpPr/>
      </dsp:nvSpPr>
      <dsp:spPr>
        <a:xfrm>
          <a:off x="379423" y="249356"/>
          <a:ext cx="4961009" cy="473135"/>
        </a:xfrm>
        <a:prstGeom prst="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551" tIns="63500" rIns="63500" bIns="63500" numCol="1" spcCol="1270" anchor="ctr" anchorCtr="0">
          <a:noAutofit/>
        </a:bodyPr>
        <a:lstStyle/>
        <a:p>
          <a:pPr lvl="0" algn="l" defTabSz="1111250" rtl="0">
            <a:lnSpc>
              <a:spcPct val="90000"/>
            </a:lnSpc>
            <a:spcBef>
              <a:spcPct val="0"/>
            </a:spcBef>
            <a:spcAft>
              <a:spcPct val="35000"/>
            </a:spcAft>
          </a:pPr>
          <a:r>
            <a:rPr lang="en-US" sz="2500" b="1" kern="1200" noProof="0" dirty="0" smtClean="0">
              <a:solidFill>
                <a:schemeClr val="tx1"/>
              </a:solidFill>
              <a:latin typeface="Garamond" panose="02020404030301010803" pitchFamily="18" charset="0"/>
            </a:rPr>
            <a:t>global</a:t>
          </a:r>
          <a:r>
            <a:rPr lang="hu-HU" sz="2500" b="1" kern="1200" dirty="0" smtClean="0">
              <a:solidFill>
                <a:schemeClr val="tx1"/>
              </a:solidFill>
              <a:latin typeface="Garamond" panose="02020404030301010803" pitchFamily="18" charset="0"/>
            </a:rPr>
            <a:t> </a:t>
          </a:r>
          <a:r>
            <a:rPr lang="en-US" sz="2500" b="1" kern="1200" noProof="0" dirty="0" smtClean="0">
              <a:solidFill>
                <a:schemeClr val="tx1"/>
              </a:solidFill>
              <a:latin typeface="Garamond" panose="02020404030301010803" pitchFamily="18" charset="0"/>
            </a:rPr>
            <a:t>missions</a:t>
          </a:r>
          <a:r>
            <a:rPr lang="en-US" sz="2500" b="1" kern="1200" dirty="0" smtClean="0">
              <a:solidFill>
                <a:schemeClr val="tx1"/>
              </a:solidFill>
              <a:latin typeface="Garamond" panose="02020404030301010803" pitchFamily="18" charset="0"/>
            </a:rPr>
            <a:t> </a:t>
          </a:r>
          <a:endParaRPr lang="hu-HU" sz="2500" kern="1200" dirty="0">
            <a:solidFill>
              <a:schemeClr val="tx1"/>
            </a:solidFill>
            <a:latin typeface="Garamond" panose="02020404030301010803" pitchFamily="18" charset="0"/>
          </a:endParaRPr>
        </a:p>
      </dsp:txBody>
      <dsp:txXfrm>
        <a:off x="379423" y="249356"/>
        <a:ext cx="4961009" cy="473135"/>
      </dsp:txXfrm>
    </dsp:sp>
    <dsp:sp modelId="{AE991CE4-D449-43E0-89C6-0915CC24B464}">
      <dsp:nvSpPr>
        <dsp:cNvPr id="0" name=""/>
        <dsp:cNvSpPr/>
      </dsp:nvSpPr>
      <dsp:spPr>
        <a:xfrm>
          <a:off x="66101" y="177515"/>
          <a:ext cx="591419" cy="591419"/>
        </a:xfrm>
        <a:prstGeom prst="ellipse">
          <a:avLst/>
        </a:prstGeom>
        <a:solidFill>
          <a:schemeClr val="lt1">
            <a:hueOff val="0"/>
            <a:satOff val="0"/>
            <a:lumOff val="0"/>
            <a:alphaOff val="0"/>
          </a:schemeClr>
        </a:solidFill>
        <a:ln w="12700" cap="flat" cmpd="sng" algn="ctr">
          <a:solidFill>
            <a:schemeClr val="accent3">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F630BE-2110-4E20-99EC-2BE65973D6F5}">
      <dsp:nvSpPr>
        <dsp:cNvPr id="0" name=""/>
        <dsp:cNvSpPr/>
      </dsp:nvSpPr>
      <dsp:spPr>
        <a:xfrm>
          <a:off x="750998" y="946271"/>
          <a:ext cx="4571822" cy="473135"/>
        </a:xfrm>
        <a:prstGeom prst="rect">
          <a:avLst/>
        </a:prstGeom>
        <a:solidFill>
          <a:schemeClr val="accent3">
            <a:shade val="50000"/>
            <a:hueOff val="89185"/>
            <a:satOff val="-1423"/>
            <a:lumOff val="137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551" tIns="63500" rIns="63500" bIns="63500" numCol="1" spcCol="1270" anchor="ctr" anchorCtr="0">
          <a:noAutofit/>
        </a:bodyPr>
        <a:lstStyle/>
        <a:p>
          <a:pPr lvl="0" algn="l" defTabSz="1111250" rtl="0">
            <a:lnSpc>
              <a:spcPct val="90000"/>
            </a:lnSpc>
            <a:spcBef>
              <a:spcPct val="0"/>
            </a:spcBef>
            <a:spcAft>
              <a:spcPct val="35000"/>
            </a:spcAft>
          </a:pPr>
          <a:r>
            <a:rPr lang="en-US" sz="2500" b="1" kern="1200" dirty="0" smtClean="0">
              <a:solidFill>
                <a:schemeClr val="tx1"/>
              </a:solidFill>
              <a:latin typeface="Garamond" panose="02020404030301010803" pitchFamily="18" charset="0"/>
            </a:rPr>
            <a:t>goals </a:t>
          </a:r>
          <a:endParaRPr lang="hu-HU" sz="2500" kern="1200" dirty="0">
            <a:solidFill>
              <a:schemeClr val="tx1"/>
            </a:solidFill>
            <a:latin typeface="Garamond" panose="02020404030301010803" pitchFamily="18" charset="0"/>
          </a:endParaRPr>
        </a:p>
      </dsp:txBody>
      <dsp:txXfrm>
        <a:off x="750998" y="946271"/>
        <a:ext cx="4571822" cy="473135"/>
      </dsp:txXfrm>
    </dsp:sp>
    <dsp:sp modelId="{B7241B2B-688F-4E32-8572-AB08DB869376}">
      <dsp:nvSpPr>
        <dsp:cNvPr id="0" name=""/>
        <dsp:cNvSpPr/>
      </dsp:nvSpPr>
      <dsp:spPr>
        <a:xfrm>
          <a:off x="455288" y="887129"/>
          <a:ext cx="591419" cy="591419"/>
        </a:xfrm>
        <a:prstGeom prst="ellipse">
          <a:avLst/>
        </a:prstGeom>
        <a:solidFill>
          <a:schemeClr val="lt1">
            <a:hueOff val="0"/>
            <a:satOff val="0"/>
            <a:lumOff val="0"/>
            <a:alphaOff val="0"/>
          </a:schemeClr>
        </a:solidFill>
        <a:ln w="12700" cap="flat" cmpd="sng" algn="ctr">
          <a:solidFill>
            <a:schemeClr val="accent3">
              <a:shade val="50000"/>
              <a:hueOff val="89185"/>
              <a:satOff val="-1423"/>
              <a:lumOff val="137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0EF51B-AC72-4114-9D5A-73AE14F2F609}">
      <dsp:nvSpPr>
        <dsp:cNvPr id="0" name=""/>
        <dsp:cNvSpPr/>
      </dsp:nvSpPr>
      <dsp:spPr>
        <a:xfrm>
          <a:off x="928963" y="1655885"/>
          <a:ext cx="4393857" cy="473135"/>
        </a:xfrm>
        <a:prstGeom prst="rect">
          <a:avLst/>
        </a:prstGeom>
        <a:solidFill>
          <a:schemeClr val="accent3">
            <a:shade val="50000"/>
            <a:hueOff val="178371"/>
            <a:satOff val="-2846"/>
            <a:lumOff val="27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551" tIns="63500" rIns="63500" bIns="63500" numCol="1" spcCol="1270" anchor="ctr" anchorCtr="0">
          <a:noAutofit/>
        </a:bodyPr>
        <a:lstStyle/>
        <a:p>
          <a:pPr lvl="0" algn="l" defTabSz="1111250" rtl="0">
            <a:lnSpc>
              <a:spcPct val="90000"/>
            </a:lnSpc>
            <a:spcBef>
              <a:spcPct val="0"/>
            </a:spcBef>
            <a:spcAft>
              <a:spcPct val="35000"/>
            </a:spcAft>
          </a:pPr>
          <a:r>
            <a:rPr lang="en-US" sz="2500" b="1" kern="1200" dirty="0" smtClean="0">
              <a:solidFill>
                <a:schemeClr val="tx1"/>
              </a:solidFill>
              <a:latin typeface="Garamond" panose="02020404030301010803" pitchFamily="18" charset="0"/>
            </a:rPr>
            <a:t>indicators</a:t>
          </a:r>
          <a:endParaRPr lang="hu-HU" sz="2500" kern="1200" dirty="0">
            <a:solidFill>
              <a:schemeClr val="tx1"/>
            </a:solidFill>
            <a:latin typeface="Garamond" panose="02020404030301010803" pitchFamily="18" charset="0"/>
          </a:endParaRPr>
        </a:p>
      </dsp:txBody>
      <dsp:txXfrm>
        <a:off x="928963" y="1655885"/>
        <a:ext cx="4393857" cy="473135"/>
      </dsp:txXfrm>
    </dsp:sp>
    <dsp:sp modelId="{7DA1DD70-5E35-4981-AE2C-6828958DFE90}">
      <dsp:nvSpPr>
        <dsp:cNvPr id="0" name=""/>
        <dsp:cNvSpPr/>
      </dsp:nvSpPr>
      <dsp:spPr>
        <a:xfrm>
          <a:off x="633253" y="1596743"/>
          <a:ext cx="591419" cy="591419"/>
        </a:xfrm>
        <a:prstGeom prst="ellipse">
          <a:avLst/>
        </a:prstGeom>
        <a:solidFill>
          <a:schemeClr val="lt1">
            <a:hueOff val="0"/>
            <a:satOff val="0"/>
            <a:lumOff val="0"/>
            <a:alphaOff val="0"/>
          </a:schemeClr>
        </a:solidFill>
        <a:ln w="12700" cap="flat" cmpd="sng" algn="ctr">
          <a:solidFill>
            <a:schemeClr val="accent3">
              <a:shade val="50000"/>
              <a:hueOff val="178371"/>
              <a:satOff val="-2846"/>
              <a:lumOff val="27405"/>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765C93-6D07-42CF-BE4D-7A5401FC3FF6}">
      <dsp:nvSpPr>
        <dsp:cNvPr id="0" name=""/>
        <dsp:cNvSpPr/>
      </dsp:nvSpPr>
      <dsp:spPr>
        <a:xfrm>
          <a:off x="928963" y="2365049"/>
          <a:ext cx="4393857" cy="473135"/>
        </a:xfrm>
        <a:prstGeom prst="rect">
          <a:avLst/>
        </a:prstGeom>
        <a:solidFill>
          <a:schemeClr val="accent3">
            <a:shade val="50000"/>
            <a:hueOff val="267556"/>
            <a:satOff val="-4269"/>
            <a:lumOff val="411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551" tIns="63500" rIns="63500" bIns="63500" numCol="1" spcCol="1270" anchor="ctr" anchorCtr="0">
          <a:noAutofit/>
        </a:bodyPr>
        <a:lstStyle/>
        <a:p>
          <a:pPr lvl="0" algn="l" defTabSz="1111250" rtl="0">
            <a:lnSpc>
              <a:spcPct val="90000"/>
            </a:lnSpc>
            <a:spcBef>
              <a:spcPct val="0"/>
            </a:spcBef>
            <a:spcAft>
              <a:spcPct val="35000"/>
            </a:spcAft>
          </a:pPr>
          <a:r>
            <a:rPr lang="en-US" sz="2500" b="1" kern="1200" dirty="0" smtClean="0">
              <a:solidFill>
                <a:schemeClr val="tx1"/>
              </a:solidFill>
              <a:latin typeface="Garamond" panose="02020404030301010803" pitchFamily="18" charset="0"/>
            </a:rPr>
            <a:t>targets</a:t>
          </a:r>
          <a:endParaRPr lang="hu-HU" sz="2500" kern="1200" dirty="0">
            <a:solidFill>
              <a:schemeClr val="tx1"/>
            </a:solidFill>
            <a:latin typeface="Garamond" panose="02020404030301010803" pitchFamily="18" charset="0"/>
          </a:endParaRPr>
        </a:p>
      </dsp:txBody>
      <dsp:txXfrm>
        <a:off x="928963" y="2365049"/>
        <a:ext cx="4393857" cy="473135"/>
      </dsp:txXfrm>
    </dsp:sp>
    <dsp:sp modelId="{44481EAF-E2C4-4236-B6D5-5A1FB43100C3}">
      <dsp:nvSpPr>
        <dsp:cNvPr id="0" name=""/>
        <dsp:cNvSpPr/>
      </dsp:nvSpPr>
      <dsp:spPr>
        <a:xfrm>
          <a:off x="633253" y="2305907"/>
          <a:ext cx="591419" cy="591419"/>
        </a:xfrm>
        <a:prstGeom prst="ellipse">
          <a:avLst/>
        </a:prstGeom>
        <a:solidFill>
          <a:schemeClr val="lt1">
            <a:hueOff val="0"/>
            <a:satOff val="0"/>
            <a:lumOff val="0"/>
            <a:alphaOff val="0"/>
          </a:schemeClr>
        </a:solidFill>
        <a:ln w="12700" cap="flat" cmpd="sng" algn="ctr">
          <a:solidFill>
            <a:schemeClr val="accent3">
              <a:shade val="50000"/>
              <a:hueOff val="267556"/>
              <a:satOff val="-4269"/>
              <a:lumOff val="41107"/>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956B5E-463A-4805-ADFD-0C4FFC54DF1C}">
      <dsp:nvSpPr>
        <dsp:cNvPr id="0" name=""/>
        <dsp:cNvSpPr/>
      </dsp:nvSpPr>
      <dsp:spPr>
        <a:xfrm>
          <a:off x="750998" y="3074662"/>
          <a:ext cx="4571822" cy="473135"/>
        </a:xfrm>
        <a:prstGeom prst="rect">
          <a:avLst/>
        </a:prstGeom>
        <a:solidFill>
          <a:schemeClr val="accent3">
            <a:shade val="50000"/>
            <a:hueOff val="178371"/>
            <a:satOff val="-2846"/>
            <a:lumOff val="27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551" tIns="63500" rIns="63500" bIns="63500" numCol="1" spcCol="1270" anchor="ctr" anchorCtr="0">
          <a:noAutofit/>
        </a:bodyPr>
        <a:lstStyle/>
        <a:p>
          <a:pPr lvl="0" algn="l" defTabSz="1111250" rtl="0">
            <a:lnSpc>
              <a:spcPct val="90000"/>
            </a:lnSpc>
            <a:spcBef>
              <a:spcPct val="0"/>
            </a:spcBef>
            <a:spcAft>
              <a:spcPct val="35000"/>
            </a:spcAft>
          </a:pPr>
          <a:r>
            <a:rPr lang="en-US" sz="2500" b="1" kern="1200" dirty="0" smtClean="0">
              <a:solidFill>
                <a:schemeClr val="tx1"/>
              </a:solidFill>
              <a:latin typeface="Garamond" panose="02020404030301010803" pitchFamily="18" charset="0"/>
            </a:rPr>
            <a:t>trends</a:t>
          </a:r>
          <a:endParaRPr lang="hu-HU" sz="2500" kern="1200" dirty="0">
            <a:solidFill>
              <a:schemeClr val="tx1"/>
            </a:solidFill>
            <a:latin typeface="Garamond" panose="02020404030301010803" pitchFamily="18" charset="0"/>
          </a:endParaRPr>
        </a:p>
      </dsp:txBody>
      <dsp:txXfrm>
        <a:off x="750998" y="3074662"/>
        <a:ext cx="4571822" cy="473135"/>
      </dsp:txXfrm>
    </dsp:sp>
    <dsp:sp modelId="{C3242A4B-B411-4764-B0DE-0FF2E9E56546}">
      <dsp:nvSpPr>
        <dsp:cNvPr id="0" name=""/>
        <dsp:cNvSpPr/>
      </dsp:nvSpPr>
      <dsp:spPr>
        <a:xfrm>
          <a:off x="455288" y="3015520"/>
          <a:ext cx="591419" cy="591419"/>
        </a:xfrm>
        <a:prstGeom prst="ellipse">
          <a:avLst/>
        </a:prstGeom>
        <a:solidFill>
          <a:schemeClr val="lt1">
            <a:hueOff val="0"/>
            <a:satOff val="0"/>
            <a:lumOff val="0"/>
            <a:alphaOff val="0"/>
          </a:schemeClr>
        </a:solidFill>
        <a:ln w="12700" cap="flat" cmpd="sng" algn="ctr">
          <a:solidFill>
            <a:schemeClr val="accent3">
              <a:shade val="50000"/>
              <a:hueOff val="178371"/>
              <a:satOff val="-2846"/>
              <a:lumOff val="27405"/>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79DDC4-C10E-48DB-9FED-64E86AAEF861}">
      <dsp:nvSpPr>
        <dsp:cNvPr id="0" name=""/>
        <dsp:cNvSpPr/>
      </dsp:nvSpPr>
      <dsp:spPr>
        <a:xfrm>
          <a:off x="361811" y="3784276"/>
          <a:ext cx="4961009" cy="473135"/>
        </a:xfrm>
        <a:prstGeom prst="rect">
          <a:avLst/>
        </a:prstGeom>
        <a:solidFill>
          <a:schemeClr val="accent3">
            <a:shade val="50000"/>
            <a:hueOff val="89185"/>
            <a:satOff val="-1423"/>
            <a:lumOff val="137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551" tIns="63500" rIns="63500" bIns="63500" numCol="1" spcCol="1270" anchor="ctr" anchorCtr="0">
          <a:noAutofit/>
        </a:bodyPr>
        <a:lstStyle/>
        <a:p>
          <a:pPr lvl="0" algn="l" defTabSz="1111250" rtl="0">
            <a:lnSpc>
              <a:spcPct val="90000"/>
            </a:lnSpc>
            <a:spcBef>
              <a:spcPct val="0"/>
            </a:spcBef>
            <a:spcAft>
              <a:spcPct val="35000"/>
            </a:spcAft>
          </a:pPr>
          <a:r>
            <a:rPr lang="en-US" sz="2500" b="1" kern="1200" dirty="0" smtClean="0">
              <a:solidFill>
                <a:schemeClr val="tx1"/>
              </a:solidFill>
              <a:latin typeface="Garamond" panose="02020404030301010803" pitchFamily="18" charset="0"/>
            </a:rPr>
            <a:t>driving forces </a:t>
          </a:r>
          <a:endParaRPr lang="hu-HU" sz="2500" kern="1200" dirty="0">
            <a:solidFill>
              <a:schemeClr val="tx1"/>
            </a:solidFill>
            <a:latin typeface="Garamond" panose="02020404030301010803" pitchFamily="18" charset="0"/>
          </a:endParaRPr>
        </a:p>
      </dsp:txBody>
      <dsp:txXfrm>
        <a:off x="361811" y="3784276"/>
        <a:ext cx="4961009" cy="473135"/>
      </dsp:txXfrm>
    </dsp:sp>
    <dsp:sp modelId="{1AEAA6AF-EF7F-4FE9-8C85-1FF1EC8F254D}">
      <dsp:nvSpPr>
        <dsp:cNvPr id="0" name=""/>
        <dsp:cNvSpPr/>
      </dsp:nvSpPr>
      <dsp:spPr>
        <a:xfrm>
          <a:off x="66101" y="3725134"/>
          <a:ext cx="591419" cy="591419"/>
        </a:xfrm>
        <a:prstGeom prst="ellipse">
          <a:avLst/>
        </a:prstGeom>
        <a:solidFill>
          <a:schemeClr val="lt1">
            <a:hueOff val="0"/>
            <a:satOff val="0"/>
            <a:lumOff val="0"/>
            <a:alphaOff val="0"/>
          </a:schemeClr>
        </a:solidFill>
        <a:ln w="12700" cap="flat" cmpd="sng" algn="ctr">
          <a:solidFill>
            <a:schemeClr val="accent3">
              <a:shade val="50000"/>
              <a:hueOff val="89185"/>
              <a:satOff val="-1423"/>
              <a:lumOff val="1370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2" y="1"/>
            <a:ext cx="3076363" cy="511732"/>
          </a:xfrm>
          <a:prstGeom prst="rect">
            <a:avLst/>
          </a:prstGeom>
        </p:spPr>
        <p:txBody>
          <a:bodyPr vert="horz" lIns="94757" tIns="47379" rIns="94757" bIns="47379" rtlCol="0"/>
          <a:lstStyle>
            <a:lvl1pPr algn="l">
              <a:defRPr sz="1300"/>
            </a:lvl1pPr>
          </a:lstStyle>
          <a:p>
            <a:endParaRPr lang="hu-HU"/>
          </a:p>
        </p:txBody>
      </p:sp>
      <p:sp>
        <p:nvSpPr>
          <p:cNvPr id="3" name="Dátum helye 2"/>
          <p:cNvSpPr>
            <a:spLocks noGrp="1"/>
          </p:cNvSpPr>
          <p:nvPr>
            <p:ph type="dt" sz="quarter" idx="1"/>
          </p:nvPr>
        </p:nvSpPr>
        <p:spPr>
          <a:xfrm>
            <a:off x="4021295" y="1"/>
            <a:ext cx="3076363" cy="511732"/>
          </a:xfrm>
          <a:prstGeom prst="rect">
            <a:avLst/>
          </a:prstGeom>
        </p:spPr>
        <p:txBody>
          <a:bodyPr vert="horz" lIns="94757" tIns="47379" rIns="94757" bIns="47379" rtlCol="0"/>
          <a:lstStyle>
            <a:lvl1pPr algn="r">
              <a:defRPr sz="1300"/>
            </a:lvl1pPr>
          </a:lstStyle>
          <a:p>
            <a:fld id="{AC89D374-4ABF-4A74-B475-C217D3141879}" type="datetimeFigureOut">
              <a:rPr lang="hu-HU" smtClean="0"/>
              <a:t>2018.03.16.</a:t>
            </a:fld>
            <a:endParaRPr lang="hu-HU"/>
          </a:p>
        </p:txBody>
      </p:sp>
      <p:sp>
        <p:nvSpPr>
          <p:cNvPr id="4" name="Élőláb helye 3"/>
          <p:cNvSpPr>
            <a:spLocks noGrp="1"/>
          </p:cNvSpPr>
          <p:nvPr>
            <p:ph type="ftr" sz="quarter" idx="2"/>
          </p:nvPr>
        </p:nvSpPr>
        <p:spPr>
          <a:xfrm>
            <a:off x="2" y="9721106"/>
            <a:ext cx="3076363" cy="511732"/>
          </a:xfrm>
          <a:prstGeom prst="rect">
            <a:avLst/>
          </a:prstGeom>
        </p:spPr>
        <p:txBody>
          <a:bodyPr vert="horz" lIns="94757" tIns="47379" rIns="94757" bIns="47379" rtlCol="0" anchor="b"/>
          <a:lstStyle>
            <a:lvl1pPr algn="l">
              <a:defRPr sz="1300"/>
            </a:lvl1pPr>
          </a:lstStyle>
          <a:p>
            <a:endParaRPr lang="hu-HU"/>
          </a:p>
        </p:txBody>
      </p:sp>
      <p:sp>
        <p:nvSpPr>
          <p:cNvPr id="5" name="Dia számának helye 4"/>
          <p:cNvSpPr>
            <a:spLocks noGrp="1"/>
          </p:cNvSpPr>
          <p:nvPr>
            <p:ph type="sldNum" sz="quarter" idx="3"/>
          </p:nvPr>
        </p:nvSpPr>
        <p:spPr>
          <a:xfrm>
            <a:off x="4021295" y="9721106"/>
            <a:ext cx="3076363" cy="511732"/>
          </a:xfrm>
          <a:prstGeom prst="rect">
            <a:avLst/>
          </a:prstGeom>
        </p:spPr>
        <p:txBody>
          <a:bodyPr vert="horz" lIns="94757" tIns="47379" rIns="94757" bIns="47379" rtlCol="0" anchor="b"/>
          <a:lstStyle>
            <a:lvl1pPr algn="r">
              <a:defRPr sz="1300"/>
            </a:lvl1pPr>
          </a:lstStyle>
          <a:p>
            <a:fld id="{997C6F45-C139-463C-B125-E14BFEA4D008}" type="slidenum">
              <a:rPr lang="hu-HU" smtClean="0"/>
              <a:t>‹#›</a:t>
            </a:fld>
            <a:endParaRPr lang="hu-HU"/>
          </a:p>
        </p:txBody>
      </p:sp>
    </p:spTree>
    <p:extLst>
      <p:ext uri="{BB962C8B-B14F-4D97-AF65-F5344CB8AC3E}">
        <p14:creationId xmlns:p14="http://schemas.microsoft.com/office/powerpoint/2010/main" val="3921654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2" y="1"/>
            <a:ext cx="3076363" cy="511732"/>
          </a:xfrm>
          <a:prstGeom prst="rect">
            <a:avLst/>
          </a:prstGeom>
        </p:spPr>
        <p:txBody>
          <a:bodyPr vert="horz" lIns="94757" tIns="47379" rIns="94757" bIns="47379" rtlCol="0"/>
          <a:lstStyle>
            <a:lvl1pPr algn="l">
              <a:defRPr sz="1300"/>
            </a:lvl1pPr>
          </a:lstStyle>
          <a:p>
            <a:endParaRPr lang="hu-HU"/>
          </a:p>
        </p:txBody>
      </p:sp>
      <p:sp>
        <p:nvSpPr>
          <p:cNvPr id="3" name="Dátum helye 2"/>
          <p:cNvSpPr>
            <a:spLocks noGrp="1"/>
          </p:cNvSpPr>
          <p:nvPr>
            <p:ph type="dt" idx="1"/>
          </p:nvPr>
        </p:nvSpPr>
        <p:spPr>
          <a:xfrm>
            <a:off x="4021295" y="1"/>
            <a:ext cx="3076363" cy="511732"/>
          </a:xfrm>
          <a:prstGeom prst="rect">
            <a:avLst/>
          </a:prstGeom>
        </p:spPr>
        <p:txBody>
          <a:bodyPr vert="horz" lIns="94757" tIns="47379" rIns="94757" bIns="47379" rtlCol="0"/>
          <a:lstStyle>
            <a:lvl1pPr algn="r">
              <a:defRPr sz="1300"/>
            </a:lvl1pPr>
          </a:lstStyle>
          <a:p>
            <a:fld id="{B1C85964-301B-4E05-A0AC-A222FD1D8677}" type="datetimeFigureOut">
              <a:rPr lang="hu-HU" smtClean="0"/>
              <a:t>2018.03.16.</a:t>
            </a:fld>
            <a:endParaRPr lang="hu-HU"/>
          </a:p>
        </p:txBody>
      </p:sp>
      <p:sp>
        <p:nvSpPr>
          <p:cNvPr id="4" name="Diakép helye 3"/>
          <p:cNvSpPr>
            <a:spLocks noGrp="1" noRot="1" noChangeAspect="1"/>
          </p:cNvSpPr>
          <p:nvPr>
            <p:ph type="sldImg" idx="2"/>
          </p:nvPr>
        </p:nvSpPr>
        <p:spPr>
          <a:xfrm>
            <a:off x="136525" y="766763"/>
            <a:ext cx="6826250" cy="3840162"/>
          </a:xfrm>
          <a:prstGeom prst="rect">
            <a:avLst/>
          </a:prstGeom>
          <a:noFill/>
          <a:ln w="12700">
            <a:solidFill>
              <a:prstClr val="black"/>
            </a:solidFill>
          </a:ln>
        </p:spPr>
        <p:txBody>
          <a:bodyPr vert="horz" lIns="94757" tIns="47379" rIns="94757" bIns="47379" rtlCol="0" anchor="ctr"/>
          <a:lstStyle/>
          <a:p>
            <a:endParaRPr lang="hu-HU"/>
          </a:p>
        </p:txBody>
      </p:sp>
      <p:sp>
        <p:nvSpPr>
          <p:cNvPr id="5" name="Jegyzetek helye 4"/>
          <p:cNvSpPr>
            <a:spLocks noGrp="1"/>
          </p:cNvSpPr>
          <p:nvPr>
            <p:ph type="body" sz="quarter" idx="3"/>
          </p:nvPr>
        </p:nvSpPr>
        <p:spPr>
          <a:xfrm>
            <a:off x="709931" y="4861444"/>
            <a:ext cx="5679440" cy="4605576"/>
          </a:xfrm>
          <a:prstGeom prst="rect">
            <a:avLst/>
          </a:prstGeom>
        </p:spPr>
        <p:txBody>
          <a:bodyPr vert="horz" lIns="94757" tIns="47379" rIns="94757" bIns="47379"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2" y="9721106"/>
            <a:ext cx="3076363" cy="511732"/>
          </a:xfrm>
          <a:prstGeom prst="rect">
            <a:avLst/>
          </a:prstGeom>
        </p:spPr>
        <p:txBody>
          <a:bodyPr vert="horz" lIns="94757" tIns="47379" rIns="94757" bIns="47379" rtlCol="0" anchor="b"/>
          <a:lstStyle>
            <a:lvl1pPr algn="l">
              <a:defRPr sz="1300"/>
            </a:lvl1pPr>
          </a:lstStyle>
          <a:p>
            <a:endParaRPr lang="hu-HU"/>
          </a:p>
        </p:txBody>
      </p:sp>
      <p:sp>
        <p:nvSpPr>
          <p:cNvPr id="7" name="Dia számának helye 6"/>
          <p:cNvSpPr>
            <a:spLocks noGrp="1"/>
          </p:cNvSpPr>
          <p:nvPr>
            <p:ph type="sldNum" sz="quarter" idx="5"/>
          </p:nvPr>
        </p:nvSpPr>
        <p:spPr>
          <a:xfrm>
            <a:off x="4021295" y="9721106"/>
            <a:ext cx="3076363" cy="511732"/>
          </a:xfrm>
          <a:prstGeom prst="rect">
            <a:avLst/>
          </a:prstGeom>
        </p:spPr>
        <p:txBody>
          <a:bodyPr vert="horz" lIns="94757" tIns="47379" rIns="94757" bIns="47379" rtlCol="0" anchor="b"/>
          <a:lstStyle>
            <a:lvl1pPr algn="r">
              <a:defRPr sz="1300"/>
            </a:lvl1pPr>
          </a:lstStyle>
          <a:p>
            <a:fld id="{7ABCD048-3DD1-4962-B730-99E29D05AA1F}" type="slidenum">
              <a:rPr lang="hu-HU" smtClean="0"/>
              <a:t>‹#›</a:t>
            </a:fld>
            <a:endParaRPr lang="hu-HU"/>
          </a:p>
        </p:txBody>
      </p:sp>
    </p:spTree>
    <p:extLst>
      <p:ext uri="{BB962C8B-B14F-4D97-AF65-F5344CB8AC3E}">
        <p14:creationId xmlns:p14="http://schemas.microsoft.com/office/powerpoint/2010/main" val="2771999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 egy soros">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444617" y="1711354"/>
            <a:ext cx="11207691" cy="880844"/>
          </a:xfrm>
          <a:prstGeom prst="rect">
            <a:avLst/>
          </a:prstGeom>
        </p:spPr>
        <p:txBody>
          <a:bodyPr anchor="b"/>
          <a:lstStyle>
            <a:lvl1pPr algn="ctr">
              <a:defRPr sz="4500" cap="all" baseline="0">
                <a:latin typeface="Garamond" pitchFamily="18" charset="0"/>
              </a:defRPr>
            </a:lvl1pPr>
          </a:lstStyle>
          <a:p>
            <a:r>
              <a:rPr lang="hu-HU" dirty="0" smtClean="0"/>
              <a:t>cím szerkesztése</a:t>
            </a:r>
            <a:endParaRPr lang="hu-HU" dirty="0"/>
          </a:p>
        </p:txBody>
      </p:sp>
      <p:sp>
        <p:nvSpPr>
          <p:cNvPr id="3" name="Alcím 2"/>
          <p:cNvSpPr>
            <a:spLocks noGrp="1"/>
          </p:cNvSpPr>
          <p:nvPr>
            <p:ph type="subTitle" idx="1" hasCustomPrompt="1"/>
          </p:nvPr>
        </p:nvSpPr>
        <p:spPr>
          <a:xfrm>
            <a:off x="444617" y="2734812"/>
            <a:ext cx="11207691" cy="729842"/>
          </a:xfrm>
        </p:spPr>
        <p:txBody>
          <a:bodyPr>
            <a:normAutofit/>
          </a:bodyPr>
          <a:lstStyle>
            <a:lvl1pPr marL="0" indent="0" algn="ctr">
              <a:buNone/>
              <a:defRPr sz="3200" b="0" cap="all" baseline="0">
                <a:solidFill>
                  <a:srgbClr val="8DA4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smtClean="0"/>
              <a:t>Alcím szerkesztése</a:t>
            </a:r>
            <a:endParaRPr lang="hu-HU" dirty="0"/>
          </a:p>
        </p:txBody>
      </p:sp>
      <p:sp>
        <p:nvSpPr>
          <p:cNvPr id="16" name="Dátum helye 15"/>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17" name="Élőláb helye 16"/>
          <p:cNvSpPr>
            <a:spLocks noGrp="1"/>
          </p:cNvSpPr>
          <p:nvPr>
            <p:ph type="ftr" sz="quarter" idx="11"/>
          </p:nvPr>
        </p:nvSpPr>
        <p:spPr/>
        <p:txBody>
          <a:bodyPr/>
          <a:lstStyle/>
          <a:p>
            <a:endParaRPr lang="hu-HU" dirty="0">
              <a:solidFill>
                <a:prstClr val="black">
                  <a:tint val="75000"/>
                </a:prstClr>
              </a:solidFill>
            </a:endParaRPr>
          </a:p>
        </p:txBody>
      </p:sp>
      <p:sp>
        <p:nvSpPr>
          <p:cNvPr id="18" name="Dia számának helye 17"/>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
        <p:nvSpPr>
          <p:cNvPr id="21" name="Szöveg helye 20"/>
          <p:cNvSpPr>
            <a:spLocks noGrp="1"/>
          </p:cNvSpPr>
          <p:nvPr>
            <p:ph type="body" sz="quarter" idx="13" hasCustomPrompt="1"/>
          </p:nvPr>
        </p:nvSpPr>
        <p:spPr>
          <a:xfrm>
            <a:off x="446417" y="3926296"/>
            <a:ext cx="11197869" cy="394034"/>
          </a:xfrm>
        </p:spPr>
        <p:txBody>
          <a:bodyPr>
            <a:normAutofit/>
          </a:bodyPr>
          <a:lstStyle>
            <a:lvl1pPr marL="0" indent="0" algn="ctr">
              <a:buNone/>
              <a:defRPr sz="2500"/>
            </a:lvl1pPr>
          </a:lstStyle>
          <a:p>
            <a:pPr lvl="0"/>
            <a:r>
              <a:rPr lang="hu-HU" dirty="0" smtClean="0"/>
              <a:t>Név szerkesztése</a:t>
            </a:r>
            <a:endParaRPr lang="hu-HU" dirty="0"/>
          </a:p>
        </p:txBody>
      </p:sp>
      <p:sp>
        <p:nvSpPr>
          <p:cNvPr id="23" name="Szöveg helye 22"/>
          <p:cNvSpPr>
            <a:spLocks noGrp="1"/>
          </p:cNvSpPr>
          <p:nvPr>
            <p:ph type="body" sz="quarter" idx="14" hasCustomPrompt="1"/>
          </p:nvPr>
        </p:nvSpPr>
        <p:spPr>
          <a:xfrm>
            <a:off x="446417" y="4287256"/>
            <a:ext cx="11197869" cy="393802"/>
          </a:xfrm>
        </p:spPr>
        <p:txBody>
          <a:bodyPr>
            <a:normAutofit/>
          </a:bodyPr>
          <a:lstStyle>
            <a:lvl1pPr marL="0" indent="0" algn="ctr">
              <a:buNone/>
              <a:defRPr sz="2000"/>
            </a:lvl1pPr>
          </a:lstStyle>
          <a:p>
            <a:pPr lvl="0"/>
            <a:r>
              <a:rPr lang="hu-HU" dirty="0" smtClean="0"/>
              <a:t>Szervezet szerkesztése</a:t>
            </a:r>
            <a:endParaRPr lang="hu-HU" dirty="0"/>
          </a:p>
        </p:txBody>
      </p:sp>
      <p:sp>
        <p:nvSpPr>
          <p:cNvPr id="25" name="Szöveg helye 24"/>
          <p:cNvSpPr>
            <a:spLocks noGrp="1"/>
          </p:cNvSpPr>
          <p:nvPr>
            <p:ph type="body" sz="quarter" idx="15" hasCustomPrompt="1"/>
          </p:nvPr>
        </p:nvSpPr>
        <p:spPr>
          <a:xfrm>
            <a:off x="448220" y="5083044"/>
            <a:ext cx="11188045" cy="344487"/>
          </a:xfrm>
        </p:spPr>
        <p:txBody>
          <a:bodyPr>
            <a:noAutofit/>
          </a:bodyPr>
          <a:lstStyle>
            <a:lvl1pPr marL="0" indent="0" algn="ctr">
              <a:buNone/>
              <a:defRPr sz="2000"/>
            </a:lvl1pPr>
          </a:lstStyle>
          <a:p>
            <a:pPr lvl="0"/>
            <a:r>
              <a:rPr lang="hu-HU" dirty="0" smtClean="0"/>
              <a:t>Helyszín – Dátum szerkesztése</a:t>
            </a:r>
            <a:endParaRPr lang="hu-HU" dirty="0"/>
          </a:p>
        </p:txBody>
      </p:sp>
      <p:pic>
        <p:nvPicPr>
          <p:cNvPr id="11" name="Kép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8094"/>
            <a:ext cx="12186000" cy="759090"/>
          </a:xfrm>
          <a:prstGeom prst="rect">
            <a:avLst/>
          </a:prstGeom>
        </p:spPr>
      </p:pic>
    </p:spTree>
    <p:extLst>
      <p:ext uri="{BB962C8B-B14F-4D97-AF65-F5344CB8AC3E}">
        <p14:creationId xmlns:p14="http://schemas.microsoft.com/office/powerpoint/2010/main" val="1757439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2" y="365125"/>
            <a:ext cx="2628900" cy="5811838"/>
          </a:xfrm>
          <a:prstGeom prst="rect">
            <a:avLst/>
          </a:prstGeom>
        </p:spPr>
        <p:txBody>
          <a:bodyPr vert="eaVert"/>
          <a:lstStyle>
            <a:lvl1pPr>
              <a:defRPr>
                <a:latin typeface="Garamond" pitchFamily="18" charset="0"/>
              </a:defRPr>
            </a:lvl1pPr>
          </a:lstStyle>
          <a:p>
            <a:r>
              <a:rPr lang="hu-HU" dirty="0" smtClean="0"/>
              <a:t>Mintacím szerkesztése</a:t>
            </a:r>
            <a:endParaRPr lang="hu-HU" dirty="0"/>
          </a:p>
        </p:txBody>
      </p:sp>
      <p:sp>
        <p:nvSpPr>
          <p:cNvPr id="3" name="Függőleges szöveg helye 2"/>
          <p:cNvSpPr>
            <a:spLocks noGrp="1"/>
          </p:cNvSpPr>
          <p:nvPr>
            <p:ph type="body" orient="vert" idx="1"/>
          </p:nvPr>
        </p:nvSpPr>
        <p:spPr>
          <a:xfrm>
            <a:off x="838203" y="365125"/>
            <a:ext cx="7734300" cy="5811838"/>
          </a:xfrm>
        </p:spPr>
        <p:txBody>
          <a:bodyPr vert="eaVert"/>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524005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Master Slide 1">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875" y="957213"/>
            <a:ext cx="10716411" cy="733480"/>
          </a:xfrm>
          <a:prstGeom prst="rect">
            <a:avLst/>
          </a:prstGeom>
        </p:spPr>
        <p:txBody>
          <a:bodyPr vert="horz" lIns="182843" tIns="91422" rIns="182843" bIns="91422" rtlCol="0" anchor="ctr">
            <a:normAutofit/>
          </a:bodyPr>
          <a:lstStyle/>
          <a:p>
            <a:r>
              <a:rPr lang="hu-HU" smtClean="0"/>
              <a:t>Mintacím szerkesztése</a:t>
            </a:r>
            <a:endParaRPr lang="en-US" dirty="0"/>
          </a:p>
        </p:txBody>
      </p:sp>
      <p:sp>
        <p:nvSpPr>
          <p:cNvPr id="3" name="Text Placeholder 2"/>
          <p:cNvSpPr>
            <a:spLocks noGrp="1"/>
          </p:cNvSpPr>
          <p:nvPr>
            <p:ph idx="1"/>
          </p:nvPr>
        </p:nvSpPr>
        <p:spPr>
          <a:xfrm>
            <a:off x="649875" y="1825625"/>
            <a:ext cx="10716411" cy="4351338"/>
          </a:xfrm>
          <a:prstGeom prst="rect">
            <a:avLst/>
          </a:prstGeom>
        </p:spPr>
        <p:txBody>
          <a:bodyPr vert="horz" lIns="182843" tIns="91422" rIns="182843" bIns="91422" rtlCol="0">
            <a:norm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extLst>
      <p:ext uri="{BB962C8B-B14F-4D97-AF65-F5344CB8AC3E}">
        <p14:creationId xmlns:p14="http://schemas.microsoft.com/office/powerpoint/2010/main" val="3641472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ímdia - két soros">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446400" y="1476463"/>
            <a:ext cx="11206800" cy="1317071"/>
          </a:xfrm>
          <a:prstGeom prst="rect">
            <a:avLst/>
          </a:prstGeom>
        </p:spPr>
        <p:txBody>
          <a:bodyPr anchor="b"/>
          <a:lstStyle>
            <a:lvl1pPr algn="ctr">
              <a:defRPr sz="4500" cap="all" baseline="0">
                <a:latin typeface="Garamond" pitchFamily="18" charset="0"/>
              </a:defRPr>
            </a:lvl1pPr>
          </a:lstStyle>
          <a:p>
            <a:r>
              <a:rPr lang="hu-HU" dirty="0" smtClean="0"/>
              <a:t>cím szerkesztése</a:t>
            </a:r>
            <a:br>
              <a:rPr lang="hu-HU" dirty="0" smtClean="0"/>
            </a:br>
            <a:r>
              <a:rPr lang="hu-HU" dirty="0" smtClean="0"/>
              <a:t>Két soros elrendezés</a:t>
            </a:r>
            <a:endParaRPr lang="hu-HU" dirty="0"/>
          </a:p>
        </p:txBody>
      </p:sp>
      <p:sp>
        <p:nvSpPr>
          <p:cNvPr id="3" name="Alcím 2"/>
          <p:cNvSpPr>
            <a:spLocks noGrp="1"/>
          </p:cNvSpPr>
          <p:nvPr>
            <p:ph type="subTitle" idx="1" hasCustomPrompt="1"/>
          </p:nvPr>
        </p:nvSpPr>
        <p:spPr>
          <a:xfrm>
            <a:off x="446400" y="2927759"/>
            <a:ext cx="11206800" cy="436227"/>
          </a:xfrm>
        </p:spPr>
        <p:txBody>
          <a:bodyPr>
            <a:noAutofit/>
          </a:bodyPr>
          <a:lstStyle>
            <a:lvl1pPr marL="0" indent="0" algn="ctr">
              <a:buNone/>
              <a:defRPr sz="2800" b="0" cap="all" baseline="0">
                <a:solidFill>
                  <a:srgbClr val="72B24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smtClean="0"/>
              <a:t>Alcím szerkesztése</a:t>
            </a:r>
            <a:endParaRPr lang="hu-HU" dirty="0"/>
          </a:p>
        </p:txBody>
      </p:sp>
      <p:sp>
        <p:nvSpPr>
          <p:cNvPr id="16" name="Dátum helye 15"/>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17" name="Élőláb helye 16"/>
          <p:cNvSpPr>
            <a:spLocks noGrp="1"/>
          </p:cNvSpPr>
          <p:nvPr>
            <p:ph type="ftr" sz="quarter" idx="11"/>
          </p:nvPr>
        </p:nvSpPr>
        <p:spPr/>
        <p:txBody>
          <a:bodyPr/>
          <a:lstStyle/>
          <a:p>
            <a:endParaRPr lang="hu-HU" dirty="0">
              <a:solidFill>
                <a:prstClr val="black">
                  <a:tint val="75000"/>
                </a:prstClr>
              </a:solidFill>
            </a:endParaRPr>
          </a:p>
        </p:txBody>
      </p:sp>
      <p:sp>
        <p:nvSpPr>
          <p:cNvPr id="18" name="Dia számának helye 17"/>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
        <p:nvSpPr>
          <p:cNvPr id="21" name="Szöveg helye 20"/>
          <p:cNvSpPr>
            <a:spLocks noGrp="1"/>
          </p:cNvSpPr>
          <p:nvPr>
            <p:ph type="body" sz="quarter" idx="13" hasCustomPrompt="1"/>
          </p:nvPr>
        </p:nvSpPr>
        <p:spPr>
          <a:xfrm>
            <a:off x="446400" y="3976630"/>
            <a:ext cx="11206800" cy="446400"/>
          </a:xfrm>
        </p:spPr>
        <p:txBody>
          <a:bodyPr>
            <a:normAutofit/>
          </a:bodyPr>
          <a:lstStyle>
            <a:lvl1pPr marL="0" indent="0" algn="ctr">
              <a:buNone/>
              <a:defRPr sz="2500"/>
            </a:lvl1pPr>
          </a:lstStyle>
          <a:p>
            <a:pPr lvl="0"/>
            <a:r>
              <a:rPr lang="hu-HU" dirty="0" smtClean="0"/>
              <a:t>Név szerkesztése</a:t>
            </a:r>
            <a:endParaRPr lang="hu-HU" dirty="0"/>
          </a:p>
        </p:txBody>
      </p:sp>
      <p:sp>
        <p:nvSpPr>
          <p:cNvPr id="23" name="Szöveg helye 22"/>
          <p:cNvSpPr>
            <a:spLocks noGrp="1"/>
          </p:cNvSpPr>
          <p:nvPr>
            <p:ph type="body" sz="quarter" idx="14" hasCustomPrompt="1"/>
          </p:nvPr>
        </p:nvSpPr>
        <p:spPr>
          <a:xfrm>
            <a:off x="446400" y="4337590"/>
            <a:ext cx="11206800" cy="446400"/>
          </a:xfrm>
        </p:spPr>
        <p:txBody>
          <a:bodyPr>
            <a:normAutofit/>
          </a:bodyPr>
          <a:lstStyle>
            <a:lvl1pPr marL="0" indent="0" algn="ctr">
              <a:buNone/>
              <a:defRPr sz="2000"/>
            </a:lvl1pPr>
          </a:lstStyle>
          <a:p>
            <a:pPr lvl="0"/>
            <a:r>
              <a:rPr lang="hu-HU" dirty="0" smtClean="0"/>
              <a:t>Szervezet szerkesztése</a:t>
            </a:r>
            <a:endParaRPr lang="hu-HU" dirty="0"/>
          </a:p>
        </p:txBody>
      </p:sp>
      <p:sp>
        <p:nvSpPr>
          <p:cNvPr id="25" name="Szöveg helye 24"/>
          <p:cNvSpPr>
            <a:spLocks noGrp="1"/>
          </p:cNvSpPr>
          <p:nvPr>
            <p:ph type="body" sz="quarter" idx="15" hasCustomPrompt="1"/>
          </p:nvPr>
        </p:nvSpPr>
        <p:spPr>
          <a:xfrm>
            <a:off x="446400" y="5116600"/>
            <a:ext cx="11206800" cy="344487"/>
          </a:xfrm>
        </p:spPr>
        <p:txBody>
          <a:bodyPr>
            <a:noAutofit/>
          </a:bodyPr>
          <a:lstStyle>
            <a:lvl1pPr marL="0" indent="0" algn="ctr">
              <a:buNone/>
              <a:defRPr sz="2000"/>
            </a:lvl1pPr>
          </a:lstStyle>
          <a:p>
            <a:pPr lvl="0"/>
            <a:r>
              <a:rPr lang="hu-HU" dirty="0" smtClean="0"/>
              <a:t>Helyszín – Dátum szerkesztése</a:t>
            </a:r>
            <a:endParaRPr lang="hu-HU" dirty="0"/>
          </a:p>
        </p:txBody>
      </p:sp>
      <p:pic>
        <p:nvPicPr>
          <p:cNvPr id="13" name="Kép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8094"/>
            <a:ext cx="12186000" cy="759090"/>
          </a:xfrm>
          <a:prstGeom prst="rect">
            <a:avLst/>
          </a:prstGeom>
        </p:spPr>
      </p:pic>
    </p:spTree>
    <p:extLst>
      <p:ext uri="{BB962C8B-B14F-4D97-AF65-F5344CB8AC3E}">
        <p14:creationId xmlns:p14="http://schemas.microsoft.com/office/powerpoint/2010/main" val="1114549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pic>
        <p:nvPicPr>
          <p:cNvPr id="8" name="Kép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8094"/>
            <a:ext cx="12186000" cy="759090"/>
          </a:xfrm>
          <a:prstGeom prst="rect">
            <a:avLst/>
          </a:prstGeom>
        </p:spPr>
      </p:pic>
      <p:sp>
        <p:nvSpPr>
          <p:cNvPr id="2" name="Cím 1"/>
          <p:cNvSpPr>
            <a:spLocks noGrp="1"/>
          </p:cNvSpPr>
          <p:nvPr>
            <p:ph type="title"/>
          </p:nvPr>
        </p:nvSpPr>
        <p:spPr>
          <a:xfrm>
            <a:off x="2594172" y="365129"/>
            <a:ext cx="8783230" cy="508811"/>
          </a:xfrm>
          <a:prstGeom prst="rect">
            <a:avLst/>
          </a:prstGeom>
        </p:spPr>
        <p:txBody>
          <a:bodyPr>
            <a:normAutofit/>
          </a:bodyPr>
          <a:lstStyle>
            <a:lvl1pPr>
              <a:defRPr sz="3000">
                <a:latin typeface="Garamond" pitchFamily="18" charset="0"/>
              </a:defRPr>
            </a:lvl1pPr>
          </a:lstStyle>
          <a:p>
            <a:r>
              <a:rPr lang="hu-HU" dirty="0" smtClean="0"/>
              <a:t>Mintacím szerkesztése</a:t>
            </a:r>
            <a:endParaRPr lang="hu-HU" dirty="0"/>
          </a:p>
        </p:txBody>
      </p:sp>
      <p:sp>
        <p:nvSpPr>
          <p:cNvPr id="3" name="Tartalom helye 2"/>
          <p:cNvSpPr>
            <a:spLocks noGrp="1"/>
          </p:cNvSpPr>
          <p:nvPr>
            <p:ph idx="1"/>
          </p:nvPr>
        </p:nvSpPr>
        <p:spPr>
          <a:xfrm>
            <a:off x="838200" y="1079581"/>
            <a:ext cx="10515600" cy="4963158"/>
          </a:xfrm>
        </p:spPr>
        <p:txBody>
          <a:bodyPr/>
          <a:lstStyle>
            <a:lvl1pPr>
              <a:buClr>
                <a:srgbClr val="72B240"/>
              </a:buClr>
              <a:defRPr>
                <a:latin typeface="Garamond" pitchFamily="18" charset="0"/>
              </a:defRPr>
            </a:lvl1pPr>
            <a:lvl2pPr>
              <a:buClr>
                <a:srgbClr val="72B240"/>
              </a:buClr>
              <a:defRPr>
                <a:latin typeface="Garamond" pitchFamily="18" charset="0"/>
              </a:defRPr>
            </a:lvl2pPr>
            <a:lvl3pPr>
              <a:buClr>
                <a:srgbClr val="72B240"/>
              </a:buClr>
              <a:defRPr>
                <a:latin typeface="Garamond" pitchFamily="18" charset="0"/>
              </a:defRPr>
            </a:lvl3pPr>
            <a:lvl4pPr>
              <a:buClr>
                <a:srgbClr val="72B240"/>
              </a:buClr>
              <a:defRPr>
                <a:latin typeface="Garamond" pitchFamily="18" charset="0"/>
              </a:defRPr>
            </a:lvl4pPr>
            <a:lvl5pPr>
              <a:buClr>
                <a:srgbClr val="72B240"/>
              </a:buClr>
              <a:defRPr>
                <a:latin typeface="Garamond" pitchFamily="18" charset="0"/>
              </a:defRPr>
            </a:lvl5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902916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838200" y="1255173"/>
            <a:ext cx="5181600" cy="4351338"/>
          </a:xfrm>
        </p:spPr>
        <p:txBody>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Tartalom helye 3"/>
          <p:cNvSpPr>
            <a:spLocks noGrp="1"/>
          </p:cNvSpPr>
          <p:nvPr>
            <p:ph sz="half" idx="2"/>
          </p:nvPr>
        </p:nvSpPr>
        <p:spPr>
          <a:xfrm>
            <a:off x="6172200" y="1255173"/>
            <a:ext cx="5181600" cy="4351338"/>
          </a:xfrm>
        </p:spPr>
        <p:txBody>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5" name="Dátum helye 4"/>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036486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Összehasonlítás">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839789" y="121976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smtClean="0"/>
              <a:t>Mintaszöveg szerkesztése</a:t>
            </a:r>
          </a:p>
        </p:txBody>
      </p:sp>
      <p:sp>
        <p:nvSpPr>
          <p:cNvPr id="4" name="Tartalom helye 3"/>
          <p:cNvSpPr>
            <a:spLocks noGrp="1"/>
          </p:cNvSpPr>
          <p:nvPr>
            <p:ph sz="half" idx="2"/>
          </p:nvPr>
        </p:nvSpPr>
        <p:spPr>
          <a:xfrm>
            <a:off x="839789" y="2043680"/>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3" y="1219768"/>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smtClean="0"/>
              <a:t>Mintaszöveg szerkesztése</a:t>
            </a:r>
          </a:p>
        </p:txBody>
      </p:sp>
      <p:sp>
        <p:nvSpPr>
          <p:cNvPr id="6" name="Tartalom helye 5"/>
          <p:cNvSpPr>
            <a:spLocks noGrp="1"/>
          </p:cNvSpPr>
          <p:nvPr>
            <p:ph sz="quarter" idx="4"/>
          </p:nvPr>
        </p:nvSpPr>
        <p:spPr>
          <a:xfrm>
            <a:off x="6172203" y="2043680"/>
            <a:ext cx="5183188" cy="3684588"/>
          </a:xfrm>
        </p:spPr>
        <p:txBody>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Dátum helye 6"/>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8" name="Élőláb helye 7"/>
          <p:cNvSpPr>
            <a:spLocks noGrp="1"/>
          </p:cNvSpPr>
          <p:nvPr>
            <p:ph type="ftr" sz="quarter" idx="11"/>
          </p:nvPr>
        </p:nvSpPr>
        <p:spPr/>
        <p:txBody>
          <a:bodyPr/>
          <a:lstStyle/>
          <a:p>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063818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4" name="Élőláb helye 3"/>
          <p:cNvSpPr>
            <a:spLocks noGrp="1"/>
          </p:cNvSpPr>
          <p:nvPr>
            <p:ph type="ftr" sz="quarter" idx="11"/>
          </p:nvPr>
        </p:nvSpPr>
        <p:spPr/>
        <p:txBody>
          <a:bodyPr/>
          <a:lstStyle/>
          <a:p>
            <a:endParaRPr lang="hu-HU">
              <a:solidFill>
                <a:prstClr val="black">
                  <a:tint val="75000"/>
                </a:prstClr>
              </a:solidFill>
            </a:endParaRPr>
          </a:p>
        </p:txBody>
      </p:sp>
      <p:sp>
        <p:nvSpPr>
          <p:cNvPr id="5" name="Dia számának helye 4"/>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655438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5183188"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Szöveg helye 3"/>
          <p:cNvSpPr>
            <a:spLocks noGrp="1"/>
          </p:cNvSpPr>
          <p:nvPr>
            <p:ph type="body" sz="half" idx="2"/>
          </p:nvPr>
        </p:nvSpPr>
        <p:spPr>
          <a:xfrm>
            <a:off x="839788" y="987228"/>
            <a:ext cx="3932237" cy="48817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dirty="0" smtClean="0"/>
              <a:t>Mintaszöveg szerkesztése</a:t>
            </a:r>
          </a:p>
        </p:txBody>
      </p:sp>
      <p:sp>
        <p:nvSpPr>
          <p:cNvPr id="5" name="Dátum helye 4"/>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818768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ép képaláírással">
    <p:spTree>
      <p:nvGrpSpPr>
        <p:cNvPr id="1" name=""/>
        <p:cNvGrpSpPr/>
        <p:nvPr/>
      </p:nvGrpSpPr>
      <p:grpSpPr>
        <a:xfrm>
          <a:off x="0" y="0"/>
          <a:ext cx="0" cy="0"/>
          <a:chOff x="0" y="0"/>
          <a:chExt cx="0" cy="0"/>
        </a:xfrm>
      </p:grpSpPr>
      <p:sp>
        <p:nvSpPr>
          <p:cNvPr id="3" name="Kép helye 2"/>
          <p:cNvSpPr>
            <a:spLocks noGrp="1"/>
          </p:cNvSpPr>
          <p:nvPr>
            <p:ph type="pic" idx="1"/>
          </p:nvPr>
        </p:nvSpPr>
        <p:spPr>
          <a:xfrm>
            <a:off x="5183188"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987428"/>
            <a:ext cx="3932237" cy="48655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598163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ím és függőleges szöveg">
    <p:spTree>
      <p:nvGrpSpPr>
        <p:cNvPr id="1" name=""/>
        <p:cNvGrpSpPr/>
        <p:nvPr/>
      </p:nvGrpSpPr>
      <p:grpSpPr>
        <a:xfrm>
          <a:off x="0" y="0"/>
          <a:ext cx="0" cy="0"/>
          <a:chOff x="0" y="0"/>
          <a:chExt cx="0" cy="0"/>
        </a:xfrm>
      </p:grpSpPr>
      <p:sp>
        <p:nvSpPr>
          <p:cNvPr id="3" name="Függőleges szöveg helye 2"/>
          <p:cNvSpPr>
            <a:spLocks noGrp="1"/>
          </p:cNvSpPr>
          <p:nvPr>
            <p:ph type="body" orient="vert" idx="1"/>
          </p:nvPr>
        </p:nvSpPr>
        <p:spPr>
          <a:xfrm>
            <a:off x="838200" y="1213805"/>
            <a:ext cx="10515600" cy="4963158"/>
          </a:xfrm>
        </p:spPr>
        <p:txBody>
          <a:bodyPr vert="eaVert"/>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10"/>
          </p:nvPr>
        </p:nvSpPr>
        <p:spPr/>
        <p:txBody>
          <a:body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447544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CF6"/>
        </a:solidFill>
        <a:effectLst/>
      </p:bgPr>
    </p:bg>
    <p:spTree>
      <p:nvGrpSpPr>
        <p:cNvPr id="1" name=""/>
        <p:cNvGrpSpPr/>
        <p:nvPr/>
      </p:nvGrpSpPr>
      <p:grpSpPr>
        <a:xfrm>
          <a:off x="0" y="0"/>
          <a:ext cx="0" cy="0"/>
          <a:chOff x="0" y="0"/>
          <a:chExt cx="0" cy="0"/>
        </a:xfrm>
      </p:grpSpPr>
      <p:pic>
        <p:nvPicPr>
          <p:cNvPr id="7" name="Kép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5716569"/>
            <a:ext cx="12189600" cy="1142660"/>
          </a:xfrm>
          <a:prstGeom prst="rect">
            <a:avLst/>
          </a:prstGeom>
        </p:spPr>
      </p:pic>
      <p:sp>
        <p:nvSpPr>
          <p:cNvPr id="3" name="Szöveg helye 2"/>
          <p:cNvSpPr>
            <a:spLocks noGrp="1"/>
          </p:cNvSpPr>
          <p:nvPr>
            <p:ph type="body" idx="1"/>
          </p:nvPr>
        </p:nvSpPr>
        <p:spPr>
          <a:xfrm>
            <a:off x="838200" y="1213805"/>
            <a:ext cx="10515600" cy="4963158"/>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D8B5B-0ACE-4E89-ACF8-07B62B876312}" type="datetimeFigureOut">
              <a:rPr lang="hu-HU" smtClean="0">
                <a:solidFill>
                  <a:prstClr val="black">
                    <a:tint val="75000"/>
                  </a:prstClr>
                </a:solidFill>
              </a:rPr>
              <a:pPr/>
              <a:t>2018.03.16.</a:t>
            </a:fld>
            <a:endParaRPr lang="hu-HU">
              <a:solidFill>
                <a:prstClr val="black">
                  <a:tint val="75000"/>
                </a:prstClr>
              </a:solidFill>
            </a:endParaRPr>
          </a:p>
        </p:txBody>
      </p:sp>
      <p:sp>
        <p:nvSpPr>
          <p:cNvPr id="5" name="Élőláb helye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dirty="0">
              <a:solidFill>
                <a:prstClr val="black">
                  <a:tint val="75000"/>
                </a:prstClr>
              </a:solidFill>
            </a:endParaRPr>
          </a:p>
        </p:txBody>
      </p:sp>
      <p:sp>
        <p:nvSpPr>
          <p:cNvPr id="6" name="Dia számának helye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B4B5D-B1B8-47E5-B2A8-A0BFEE10875E}" type="slidenum">
              <a:rPr lang="hu-HU" smtClean="0">
                <a:solidFill>
                  <a:prstClr val="black">
                    <a:tint val="75000"/>
                  </a:prstClr>
                </a:solidFill>
              </a:rPr>
              <a:pPr/>
              <a:t>‹#›</a:t>
            </a:fld>
            <a:endParaRPr lang="hu-HU">
              <a:solidFill>
                <a:prstClr val="black">
                  <a:tint val="75000"/>
                </a:prstClr>
              </a:solidFill>
            </a:endParaRPr>
          </a:p>
        </p:txBody>
      </p:sp>
      <p:pic>
        <p:nvPicPr>
          <p:cNvPr id="17" name="Kép 1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 y="8094"/>
            <a:ext cx="12186000" cy="759090"/>
          </a:xfrm>
          <a:prstGeom prst="rect">
            <a:avLst/>
          </a:prstGeom>
        </p:spPr>
      </p:pic>
      <p:sp>
        <p:nvSpPr>
          <p:cNvPr id="18" name="Cím 1"/>
          <p:cNvSpPr txBox="1">
            <a:spLocks/>
          </p:cNvSpPr>
          <p:nvPr/>
        </p:nvSpPr>
        <p:spPr>
          <a:xfrm>
            <a:off x="2594172" y="348945"/>
            <a:ext cx="8783230" cy="508811"/>
          </a:xfrm>
          <a:prstGeom prst="rect">
            <a:avLst/>
          </a:prstGeom>
        </p:spPr>
        <p:txBody>
          <a:bodyPr>
            <a:normAutofit/>
          </a:bodyPr>
          <a:lstStyle>
            <a:lvl1pPr algn="l" defTabSz="914400" rtl="0" eaLnBrk="1" latinLnBrk="0" hangingPunct="1">
              <a:lnSpc>
                <a:spcPct val="90000"/>
              </a:lnSpc>
              <a:spcBef>
                <a:spcPct val="0"/>
              </a:spcBef>
              <a:buNone/>
              <a:defRPr sz="3000" kern="1200">
                <a:solidFill>
                  <a:schemeClr val="tx1"/>
                </a:solidFill>
                <a:latin typeface="Garamond" pitchFamily="18" charset="0"/>
                <a:ea typeface="+mj-ea"/>
                <a:cs typeface="+mj-cs"/>
              </a:defRPr>
            </a:lvl1pPr>
          </a:lstStyle>
          <a:p>
            <a:r>
              <a:rPr lang="hu-HU" smtClean="0"/>
              <a:t>Mintacím szerkesztése</a:t>
            </a:r>
            <a:endParaRPr lang="hu-HU" dirty="0"/>
          </a:p>
        </p:txBody>
      </p:sp>
    </p:spTree>
    <p:extLst>
      <p:ext uri="{BB962C8B-B14F-4D97-AF65-F5344CB8AC3E}">
        <p14:creationId xmlns:p14="http://schemas.microsoft.com/office/powerpoint/2010/main" val="225226917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4" r:id="rId4"/>
    <p:sldLayoutId id="2147483665" r:id="rId5"/>
    <p:sldLayoutId id="2147483666" r:id="rId6"/>
    <p:sldLayoutId id="2147483668" r:id="rId7"/>
    <p:sldLayoutId id="2147483669" r:id="rId8"/>
    <p:sldLayoutId id="2147483670" r:id="rId9"/>
    <p:sldLayoutId id="2147483671" r:id="rId10"/>
    <p:sldLayoutId id="2147483673"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ím 1"/>
          <p:cNvSpPr txBox="1">
            <a:spLocks/>
          </p:cNvSpPr>
          <p:nvPr/>
        </p:nvSpPr>
        <p:spPr>
          <a:xfrm>
            <a:off x="130752" y="899266"/>
            <a:ext cx="11794548" cy="1791855"/>
          </a:xfrm>
          <a:prstGeom prst="roundRect">
            <a:avLst>
              <a:gd name="adj" fmla="val 44294"/>
            </a:avLst>
          </a:prstGeom>
          <a:noFill/>
        </p:spPr>
        <p:txBody>
          <a:bodyPr wrap="square" lIns="0" tIns="0" rIns="0" bIns="0" anchor="ctr" anchorCtr="0">
            <a:noAutofit/>
          </a:bodyPr>
          <a:lstStyle>
            <a:lvl1pPr algn="ctr" defTabSz="914400" rtl="0" eaLnBrk="1" latinLnBrk="0" hangingPunct="1">
              <a:lnSpc>
                <a:spcPct val="90000"/>
              </a:lnSpc>
              <a:spcBef>
                <a:spcPct val="0"/>
              </a:spcBef>
              <a:buNone/>
              <a:defRPr sz="4500" kern="1200" cap="all" baseline="0">
                <a:solidFill>
                  <a:schemeClr val="tx1"/>
                </a:solidFill>
                <a:latin typeface="Garamond" pitchFamily="18" charset="0"/>
                <a:ea typeface="+mj-ea"/>
                <a:cs typeface="+mj-cs"/>
              </a:defRPr>
            </a:lvl1pPr>
          </a:lstStyle>
          <a:p>
            <a:pPr>
              <a:spcBef>
                <a:spcPts val="1200"/>
              </a:spcBef>
            </a:pPr>
            <a:r>
              <a:rPr lang="hu-HU" sz="3600" b="1" dirty="0" smtClean="0"/>
              <a:t>Science, </a:t>
            </a:r>
            <a:r>
              <a:rPr lang="en-US" sz="3600" b="1" dirty="0" smtClean="0"/>
              <a:t>Technology</a:t>
            </a:r>
            <a:r>
              <a:rPr lang="hu-HU" sz="3600" b="1" dirty="0" smtClean="0"/>
              <a:t> and </a:t>
            </a:r>
            <a:r>
              <a:rPr lang="en-US" sz="3600" b="1" dirty="0" smtClean="0"/>
              <a:t>innovation</a:t>
            </a:r>
          </a:p>
          <a:p>
            <a:pPr>
              <a:spcBef>
                <a:spcPts val="1200"/>
              </a:spcBef>
            </a:pPr>
            <a:r>
              <a:rPr lang="hu-HU" sz="3600" b="1" cap="none" dirty="0" smtClean="0"/>
              <a:t>FOR</a:t>
            </a:r>
          </a:p>
          <a:p>
            <a:pPr>
              <a:spcBef>
                <a:spcPts val="1200"/>
              </a:spcBef>
            </a:pPr>
            <a:r>
              <a:rPr lang="hu-HU" sz="3600" b="1" cap="none" dirty="0" smtClean="0"/>
              <a:t>SUSTAINABLE DEVELOPMENT GOALS</a:t>
            </a:r>
          </a:p>
        </p:txBody>
      </p:sp>
      <p:sp>
        <p:nvSpPr>
          <p:cNvPr id="12" name="Szöveg helye 5"/>
          <p:cNvSpPr>
            <a:spLocks noGrp="1"/>
          </p:cNvSpPr>
          <p:nvPr>
            <p:ph type="body" sz="quarter" idx="13"/>
          </p:nvPr>
        </p:nvSpPr>
        <p:spPr>
          <a:xfrm>
            <a:off x="622300" y="3281568"/>
            <a:ext cx="10528300" cy="1569832"/>
          </a:xfrm>
        </p:spPr>
        <p:txBody>
          <a:bodyPr>
            <a:noAutofit/>
          </a:bodyPr>
          <a:lstStyle/>
          <a:p>
            <a:pPr algn="l">
              <a:lnSpc>
                <a:spcPct val="100000"/>
              </a:lnSpc>
              <a:spcBef>
                <a:spcPts val="0"/>
              </a:spcBef>
            </a:pPr>
            <a:r>
              <a:rPr lang="hu-HU" sz="3200" b="1" dirty="0" smtClean="0"/>
              <a:t>József Pálinkás</a:t>
            </a:r>
          </a:p>
          <a:p>
            <a:pPr algn="l">
              <a:lnSpc>
                <a:spcPct val="100000"/>
              </a:lnSpc>
              <a:spcBef>
                <a:spcPts val="0"/>
              </a:spcBef>
            </a:pPr>
            <a:r>
              <a:rPr lang="en-US" sz="2800" b="1" dirty="0" smtClean="0"/>
              <a:t>President</a:t>
            </a:r>
          </a:p>
          <a:p>
            <a:pPr algn="l">
              <a:lnSpc>
                <a:spcPct val="100000"/>
              </a:lnSpc>
              <a:spcBef>
                <a:spcPts val="0"/>
              </a:spcBef>
            </a:pPr>
            <a:r>
              <a:rPr lang="en-US" sz="2800" b="1" dirty="0" smtClean="0"/>
              <a:t>National Research, Development and Innovation Office</a:t>
            </a:r>
            <a:r>
              <a:rPr lang="hu-HU" sz="2800" b="1" dirty="0" smtClean="0"/>
              <a:t> </a:t>
            </a:r>
            <a:r>
              <a:rPr lang="en-US" sz="2800" b="1" dirty="0" smtClean="0"/>
              <a:t>of Hungary</a:t>
            </a:r>
          </a:p>
          <a:p>
            <a:pPr algn="l">
              <a:lnSpc>
                <a:spcPct val="100000"/>
              </a:lnSpc>
              <a:spcBef>
                <a:spcPts val="0"/>
              </a:spcBef>
            </a:pPr>
            <a:endParaRPr lang="en-US" sz="2800" b="1" dirty="0" smtClean="0"/>
          </a:p>
          <a:p>
            <a:pPr algn="l">
              <a:lnSpc>
                <a:spcPct val="100000"/>
              </a:lnSpc>
              <a:spcBef>
                <a:spcPts val="0"/>
              </a:spcBef>
            </a:pPr>
            <a:endParaRPr lang="en-US" sz="2800" b="1" dirty="0"/>
          </a:p>
        </p:txBody>
      </p:sp>
      <p:sp>
        <p:nvSpPr>
          <p:cNvPr id="2" name="Szövegdoboz 1"/>
          <p:cNvSpPr txBox="1"/>
          <p:nvPr/>
        </p:nvSpPr>
        <p:spPr>
          <a:xfrm>
            <a:off x="2032000" y="5164081"/>
            <a:ext cx="9893300" cy="461665"/>
          </a:xfrm>
          <a:prstGeom prst="rect">
            <a:avLst/>
          </a:prstGeom>
          <a:noFill/>
        </p:spPr>
        <p:txBody>
          <a:bodyPr wrap="square" rtlCol="0">
            <a:spAutoFit/>
          </a:bodyPr>
          <a:lstStyle/>
          <a:p>
            <a:pPr algn="r"/>
            <a:r>
              <a:rPr lang="en-US" dirty="0" smtClean="0"/>
              <a:t> </a:t>
            </a:r>
            <a:r>
              <a:rPr lang="en-US" sz="2400" b="1" dirty="0">
                <a:latin typeface="Garamond" panose="02020404030301010803" pitchFamily="18" charset="0"/>
              </a:rPr>
              <a:t>18th Annual Global Development Conference </a:t>
            </a:r>
            <a:r>
              <a:rPr lang="en-US" sz="2400" dirty="0">
                <a:latin typeface="Garamond" panose="02020404030301010803" pitchFamily="18" charset="0"/>
              </a:rPr>
              <a:t>New Delhi, 22-23 March 2018 </a:t>
            </a:r>
            <a:endParaRPr lang="hu-HU" sz="2400" dirty="0">
              <a:latin typeface="Garamond" panose="02020404030301010803" pitchFamily="18" charset="0"/>
            </a:endParaRPr>
          </a:p>
        </p:txBody>
      </p:sp>
    </p:spTree>
    <p:extLst>
      <p:ext uri="{BB962C8B-B14F-4D97-AF65-F5344CB8AC3E}">
        <p14:creationId xmlns:p14="http://schemas.microsoft.com/office/powerpoint/2010/main" val="3774608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367935" y="1164227"/>
            <a:ext cx="7620000" cy="1015663"/>
          </a:xfrm>
          <a:prstGeom prst="rect">
            <a:avLst/>
          </a:prstGeom>
          <a:solidFill>
            <a:schemeClr val="bg2">
              <a:lumMod val="75000"/>
            </a:schemeClr>
          </a:solidFill>
        </p:spPr>
        <p:txBody>
          <a:bodyPr wrap="square" rtlCol="0">
            <a:spAutoFit/>
          </a:bodyPr>
          <a:lstStyle/>
          <a:p>
            <a:r>
              <a:rPr lang="en-US" sz="2000" dirty="0" smtClean="0">
                <a:latin typeface="Garamond" panose="02020404030301010803" pitchFamily="18" charset="0"/>
              </a:rPr>
              <a:t>“</a:t>
            </a:r>
            <a:r>
              <a:rPr lang="hu-HU" sz="2000" b="1" i="1" dirty="0">
                <a:latin typeface="Garamond" panose="02020404030301010803" pitchFamily="18" charset="0"/>
              </a:rPr>
              <a:t>M</a:t>
            </a:r>
            <a:r>
              <a:rPr lang="en-US" sz="2000" b="1" i="1" dirty="0" smtClean="0">
                <a:latin typeface="Garamond" panose="02020404030301010803" pitchFamily="18" charset="0"/>
              </a:rPr>
              <a:t>an </a:t>
            </a:r>
            <a:r>
              <a:rPr lang="en-US" sz="2000" b="1" i="1" dirty="0">
                <a:latin typeface="Garamond" panose="02020404030301010803" pitchFamily="18" charset="0"/>
              </a:rPr>
              <a:t>holds in </a:t>
            </a:r>
            <a:r>
              <a:rPr lang="en-US" sz="2000" b="1" i="1" dirty="0" smtClean="0">
                <a:latin typeface="Garamond" panose="02020404030301010803" pitchFamily="18" charset="0"/>
              </a:rPr>
              <a:t>his</a:t>
            </a:r>
            <a:r>
              <a:rPr lang="hu-HU" sz="2000" b="1" i="1" dirty="0" smtClean="0">
                <a:latin typeface="Garamond" panose="02020404030301010803" pitchFamily="18" charset="0"/>
              </a:rPr>
              <a:t> </a:t>
            </a:r>
            <a:r>
              <a:rPr lang="en-US" sz="2000" b="1" i="1" dirty="0" smtClean="0">
                <a:latin typeface="Garamond" panose="02020404030301010803" pitchFamily="18" charset="0"/>
              </a:rPr>
              <a:t>mortal </a:t>
            </a:r>
            <a:r>
              <a:rPr lang="en-US" sz="2000" b="1" i="1" dirty="0">
                <a:latin typeface="Garamond" panose="02020404030301010803" pitchFamily="18" charset="0"/>
              </a:rPr>
              <a:t>hands the power to abolish all forms of human poverty and all forms of </a:t>
            </a:r>
            <a:r>
              <a:rPr lang="en-US" sz="2000" b="1" i="1" dirty="0" smtClean="0">
                <a:latin typeface="Garamond" panose="02020404030301010803" pitchFamily="18" charset="0"/>
              </a:rPr>
              <a:t>human</a:t>
            </a:r>
            <a:r>
              <a:rPr lang="hu-HU" sz="2000" b="1" i="1" dirty="0" smtClean="0">
                <a:latin typeface="Garamond" panose="02020404030301010803" pitchFamily="18" charset="0"/>
              </a:rPr>
              <a:t> life.”</a:t>
            </a:r>
          </a:p>
          <a:p>
            <a:pPr algn="r"/>
            <a:r>
              <a:rPr lang="en-US" sz="2000" dirty="0" smtClean="0">
                <a:latin typeface="Garamond" panose="02020404030301010803" pitchFamily="18" charset="0"/>
              </a:rPr>
              <a:t>John </a:t>
            </a:r>
            <a:r>
              <a:rPr lang="en-US" sz="2000" dirty="0">
                <a:latin typeface="Garamond" panose="02020404030301010803" pitchFamily="18" charset="0"/>
              </a:rPr>
              <a:t>F. </a:t>
            </a:r>
            <a:r>
              <a:rPr lang="en-US" sz="2000" dirty="0" smtClean="0">
                <a:latin typeface="Garamond" panose="02020404030301010803" pitchFamily="18" charset="0"/>
              </a:rPr>
              <a:t>Kennedy</a:t>
            </a:r>
            <a:endParaRPr lang="hu-HU" sz="2000" dirty="0">
              <a:latin typeface="Garamond" panose="02020404030301010803" pitchFamily="18" charset="0"/>
            </a:endParaRPr>
          </a:p>
        </p:txBody>
      </p:sp>
      <p:sp>
        <p:nvSpPr>
          <p:cNvPr id="3" name="Szövegdoboz 2"/>
          <p:cNvSpPr txBox="1"/>
          <p:nvPr/>
        </p:nvSpPr>
        <p:spPr>
          <a:xfrm>
            <a:off x="2362200" y="177800"/>
            <a:ext cx="9512300" cy="954107"/>
          </a:xfrm>
          <a:prstGeom prst="rect">
            <a:avLst/>
          </a:prstGeom>
          <a:noFill/>
        </p:spPr>
        <p:txBody>
          <a:bodyPr wrap="square" rtlCol="0">
            <a:spAutoFit/>
          </a:bodyPr>
          <a:lstStyle/>
          <a:p>
            <a:pPr algn="ctr"/>
            <a:r>
              <a:rPr lang="hu-HU" sz="2800" b="1" dirty="0" smtClean="0">
                <a:latin typeface="Garamond" panose="02020404030301010803" pitchFamily="18" charset="0"/>
              </a:rPr>
              <a:t>SCIENCE, TECHNOLOGYI ADN INNOVATION ARE ONLY TOOLS</a:t>
            </a:r>
            <a:endParaRPr lang="hu-HU" sz="2800" b="1" dirty="0">
              <a:latin typeface="Garamond" panose="02020404030301010803" pitchFamily="18" charset="0"/>
            </a:endParaRPr>
          </a:p>
        </p:txBody>
      </p:sp>
      <p:sp>
        <p:nvSpPr>
          <p:cNvPr id="6" name="Szövegdoboz 5"/>
          <p:cNvSpPr txBox="1"/>
          <p:nvPr/>
        </p:nvSpPr>
        <p:spPr>
          <a:xfrm>
            <a:off x="1511733" y="2333238"/>
            <a:ext cx="8966200" cy="461665"/>
          </a:xfrm>
          <a:prstGeom prst="rect">
            <a:avLst/>
          </a:prstGeom>
          <a:noFill/>
        </p:spPr>
        <p:txBody>
          <a:bodyPr wrap="square" rtlCol="0">
            <a:spAutoFit/>
          </a:bodyPr>
          <a:lstStyle/>
          <a:p>
            <a:pPr algn="ctr"/>
            <a:r>
              <a:rPr lang="hu-HU" sz="2400" b="1" dirty="0">
                <a:latin typeface="Garamond" panose="02020404030301010803" pitchFamily="18" charset="0"/>
              </a:rPr>
              <a:t>TO REACH </a:t>
            </a:r>
            <a:r>
              <a:rPr lang="hu-HU" sz="2400" b="1" dirty="0" smtClean="0">
                <a:latin typeface="Garamond" panose="02020404030301010803" pitchFamily="18" charset="0"/>
              </a:rPr>
              <a:t>THE SUSTAINABE DEVELOPMENT GOALS</a:t>
            </a:r>
          </a:p>
        </p:txBody>
      </p:sp>
      <p:grpSp>
        <p:nvGrpSpPr>
          <p:cNvPr id="5" name="Csoportba foglalás 4"/>
          <p:cNvGrpSpPr/>
          <p:nvPr/>
        </p:nvGrpSpPr>
        <p:grpSpPr>
          <a:xfrm>
            <a:off x="3641459" y="3112995"/>
            <a:ext cx="726476" cy="536452"/>
            <a:chOff x="5205792" y="2211185"/>
            <a:chExt cx="1113537" cy="822270"/>
          </a:xfrm>
        </p:grpSpPr>
        <p:sp>
          <p:nvSpPr>
            <p:cNvPr id="7" name="Szabadkézi sokszög 6"/>
            <p:cNvSpPr/>
            <p:nvPr/>
          </p:nvSpPr>
          <p:spPr>
            <a:xfrm>
              <a:off x="5490320" y="2633443"/>
              <a:ext cx="544483" cy="311726"/>
            </a:xfrm>
            <a:custGeom>
              <a:avLst/>
              <a:gdLst>
                <a:gd name="connsiteX0" fmla="*/ 0 w 544483"/>
                <a:gd name="connsiteY0" fmla="*/ 0 h 311726"/>
                <a:gd name="connsiteX1" fmla="*/ 272243 w 544483"/>
                <a:gd name="connsiteY1" fmla="*/ 95596 h 311726"/>
                <a:gd name="connsiteX2" fmla="*/ 544483 w 544483"/>
                <a:gd name="connsiteY2" fmla="*/ 1 h 311726"/>
                <a:gd name="connsiteX3" fmla="*/ 544483 w 544483"/>
                <a:gd name="connsiteY3" fmla="*/ 102659 h 311726"/>
                <a:gd name="connsiteX4" fmla="*/ 335416 w 544483"/>
                <a:gd name="connsiteY4" fmla="*/ 311726 h 311726"/>
                <a:gd name="connsiteX5" fmla="*/ 209067 w 544483"/>
                <a:gd name="connsiteY5" fmla="*/ 311726 h 311726"/>
                <a:gd name="connsiteX6" fmla="*/ 0 w 544483"/>
                <a:gd name="connsiteY6" fmla="*/ 102659 h 311726"/>
                <a:gd name="connsiteX7" fmla="*/ 0 w 544483"/>
                <a:gd name="connsiteY7" fmla="*/ 0 h 311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4483" h="311726">
                  <a:moveTo>
                    <a:pt x="0" y="0"/>
                  </a:moveTo>
                  <a:lnTo>
                    <a:pt x="272243" y="95596"/>
                  </a:lnTo>
                  <a:lnTo>
                    <a:pt x="544483" y="1"/>
                  </a:lnTo>
                  <a:lnTo>
                    <a:pt x="544483" y="102659"/>
                  </a:lnTo>
                  <a:cubicBezTo>
                    <a:pt x="544483" y="218124"/>
                    <a:pt x="450881" y="311726"/>
                    <a:pt x="335416" y="311726"/>
                  </a:cubicBezTo>
                  <a:lnTo>
                    <a:pt x="209067" y="311726"/>
                  </a:lnTo>
                  <a:cubicBezTo>
                    <a:pt x="93602" y="311726"/>
                    <a:pt x="0" y="218124"/>
                    <a:pt x="0" y="102659"/>
                  </a:cubicBezTo>
                  <a:lnTo>
                    <a:pt x="0" y="0"/>
                  </a:lnTo>
                  <a:close/>
                </a:path>
              </a:pathLst>
            </a:cu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cxnSp>
          <p:nvCxnSpPr>
            <p:cNvPr id="8" name="Egyenes összekötő 7"/>
            <p:cNvCxnSpPr/>
            <p:nvPr/>
          </p:nvCxnSpPr>
          <p:spPr>
            <a:xfrm>
              <a:off x="5981006" y="2211185"/>
              <a:ext cx="187038" cy="191193"/>
            </a:xfrm>
            <a:prstGeom prst="line">
              <a:avLst/>
            </a:prstGeom>
            <a:ln w="2222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Egyenes összekötő 8"/>
            <p:cNvCxnSpPr/>
            <p:nvPr/>
          </p:nvCxnSpPr>
          <p:spPr>
            <a:xfrm>
              <a:off x="6061189" y="2647355"/>
              <a:ext cx="0" cy="306657"/>
            </a:xfrm>
            <a:prstGeom prst="line">
              <a:avLst/>
            </a:prstGeom>
            <a:ln w="2222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Ellipszis 9"/>
            <p:cNvSpPr/>
            <p:nvPr/>
          </p:nvSpPr>
          <p:spPr>
            <a:xfrm>
              <a:off x="6026537" y="2954012"/>
              <a:ext cx="69303" cy="79443"/>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sp>
          <p:nvSpPr>
            <p:cNvPr id="11" name="Rombusz 10"/>
            <p:cNvSpPr/>
            <p:nvPr/>
          </p:nvSpPr>
          <p:spPr>
            <a:xfrm>
              <a:off x="5205792" y="2323763"/>
              <a:ext cx="1113537" cy="379962"/>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cxnSp>
          <p:nvCxnSpPr>
            <p:cNvPr id="12" name="Egyenes összekötő 11"/>
            <p:cNvCxnSpPr/>
            <p:nvPr/>
          </p:nvCxnSpPr>
          <p:spPr>
            <a:xfrm>
              <a:off x="5762560" y="2468051"/>
              <a:ext cx="314884" cy="1793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 name="Csoportba foglalás 12"/>
          <p:cNvGrpSpPr>
            <a:grpSpLocks noChangeAspect="1"/>
          </p:cNvGrpSpPr>
          <p:nvPr/>
        </p:nvGrpSpPr>
        <p:grpSpPr>
          <a:xfrm>
            <a:off x="4136543" y="3793210"/>
            <a:ext cx="549108" cy="549108"/>
            <a:chOff x="8039633" y="2556010"/>
            <a:chExt cx="2164080" cy="2164080"/>
          </a:xfrm>
        </p:grpSpPr>
        <p:sp>
          <p:nvSpPr>
            <p:cNvPr id="14" name="Ellipszis 13"/>
            <p:cNvSpPr/>
            <p:nvPr/>
          </p:nvSpPr>
          <p:spPr>
            <a:xfrm>
              <a:off x="8039633" y="2556010"/>
              <a:ext cx="2164080" cy="2164080"/>
            </a:xfrm>
            <a:prstGeom prst="ellipse">
              <a:avLst/>
            </a:prstGeom>
            <a:solidFill>
              <a:schemeClr val="bg1"/>
            </a:solidFill>
            <a:ln w="53975">
              <a:solidFill>
                <a:srgbClr val="751E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sp>
          <p:nvSpPr>
            <p:cNvPr id="15" name="AutoShape 3"/>
            <p:cNvSpPr>
              <a:spLocks noChangeAspect="1" noChangeArrowheads="1" noTextEdit="1"/>
            </p:cNvSpPr>
            <p:nvPr/>
          </p:nvSpPr>
          <p:spPr bwMode="auto">
            <a:xfrm>
              <a:off x="8518525" y="3148012"/>
              <a:ext cx="7937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latin typeface="Garamond" panose="02020404030301010803" pitchFamily="18" charset="0"/>
              </a:endParaRPr>
            </a:p>
          </p:txBody>
        </p:sp>
        <p:sp>
          <p:nvSpPr>
            <p:cNvPr id="16" name="Freeform 5"/>
            <p:cNvSpPr>
              <a:spLocks noEditPoints="1"/>
            </p:cNvSpPr>
            <p:nvPr/>
          </p:nvSpPr>
          <p:spPr bwMode="auto">
            <a:xfrm>
              <a:off x="8307254" y="3032774"/>
              <a:ext cx="1423670" cy="1101590"/>
            </a:xfrm>
            <a:custGeom>
              <a:avLst/>
              <a:gdLst>
                <a:gd name="T0" fmla="*/ 0 w 316"/>
                <a:gd name="T1" fmla="*/ 194 h 226"/>
                <a:gd name="T2" fmla="*/ 38 w 316"/>
                <a:gd name="T3" fmla="*/ 194 h 226"/>
                <a:gd name="T4" fmla="*/ 38 w 316"/>
                <a:gd name="T5" fmla="*/ 226 h 226"/>
                <a:gd name="T6" fmla="*/ 0 w 316"/>
                <a:gd name="T7" fmla="*/ 226 h 226"/>
                <a:gd name="T8" fmla="*/ 0 w 316"/>
                <a:gd name="T9" fmla="*/ 194 h 226"/>
                <a:gd name="T10" fmla="*/ 46 w 316"/>
                <a:gd name="T11" fmla="*/ 162 h 226"/>
                <a:gd name="T12" fmla="*/ 84 w 316"/>
                <a:gd name="T13" fmla="*/ 162 h 226"/>
                <a:gd name="T14" fmla="*/ 84 w 316"/>
                <a:gd name="T15" fmla="*/ 226 h 226"/>
                <a:gd name="T16" fmla="*/ 46 w 316"/>
                <a:gd name="T17" fmla="*/ 226 h 226"/>
                <a:gd name="T18" fmla="*/ 46 w 316"/>
                <a:gd name="T19" fmla="*/ 162 h 226"/>
                <a:gd name="T20" fmla="*/ 93 w 316"/>
                <a:gd name="T21" fmla="*/ 129 h 226"/>
                <a:gd name="T22" fmla="*/ 130 w 316"/>
                <a:gd name="T23" fmla="*/ 129 h 226"/>
                <a:gd name="T24" fmla="*/ 130 w 316"/>
                <a:gd name="T25" fmla="*/ 226 h 226"/>
                <a:gd name="T26" fmla="*/ 93 w 316"/>
                <a:gd name="T27" fmla="*/ 226 h 226"/>
                <a:gd name="T28" fmla="*/ 93 w 316"/>
                <a:gd name="T29" fmla="*/ 129 h 226"/>
                <a:gd name="T30" fmla="*/ 140 w 316"/>
                <a:gd name="T31" fmla="*/ 97 h 226"/>
                <a:gd name="T32" fmla="*/ 176 w 316"/>
                <a:gd name="T33" fmla="*/ 97 h 226"/>
                <a:gd name="T34" fmla="*/ 176 w 316"/>
                <a:gd name="T35" fmla="*/ 226 h 226"/>
                <a:gd name="T36" fmla="*/ 140 w 316"/>
                <a:gd name="T37" fmla="*/ 226 h 226"/>
                <a:gd name="T38" fmla="*/ 140 w 316"/>
                <a:gd name="T39" fmla="*/ 97 h 226"/>
                <a:gd name="T40" fmla="*/ 186 w 316"/>
                <a:gd name="T41" fmla="*/ 65 h 226"/>
                <a:gd name="T42" fmla="*/ 223 w 316"/>
                <a:gd name="T43" fmla="*/ 65 h 226"/>
                <a:gd name="T44" fmla="*/ 223 w 316"/>
                <a:gd name="T45" fmla="*/ 226 h 226"/>
                <a:gd name="T46" fmla="*/ 186 w 316"/>
                <a:gd name="T47" fmla="*/ 226 h 226"/>
                <a:gd name="T48" fmla="*/ 186 w 316"/>
                <a:gd name="T49" fmla="*/ 65 h 226"/>
                <a:gd name="T50" fmla="*/ 232 w 316"/>
                <a:gd name="T51" fmla="*/ 32 h 226"/>
                <a:gd name="T52" fmla="*/ 270 w 316"/>
                <a:gd name="T53" fmla="*/ 32 h 226"/>
                <a:gd name="T54" fmla="*/ 270 w 316"/>
                <a:gd name="T55" fmla="*/ 226 h 226"/>
                <a:gd name="T56" fmla="*/ 232 w 316"/>
                <a:gd name="T57" fmla="*/ 226 h 226"/>
                <a:gd name="T58" fmla="*/ 232 w 316"/>
                <a:gd name="T59" fmla="*/ 32 h 226"/>
                <a:gd name="T60" fmla="*/ 278 w 316"/>
                <a:gd name="T61" fmla="*/ 0 h 226"/>
                <a:gd name="T62" fmla="*/ 316 w 316"/>
                <a:gd name="T63" fmla="*/ 0 h 226"/>
                <a:gd name="T64" fmla="*/ 316 w 316"/>
                <a:gd name="T65" fmla="*/ 226 h 226"/>
                <a:gd name="T66" fmla="*/ 278 w 316"/>
                <a:gd name="T67" fmla="*/ 226 h 226"/>
                <a:gd name="T68" fmla="*/ 278 w 316"/>
                <a:gd name="T69"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 h="226">
                  <a:moveTo>
                    <a:pt x="0" y="194"/>
                  </a:moveTo>
                  <a:lnTo>
                    <a:pt x="38" y="194"/>
                  </a:lnTo>
                  <a:lnTo>
                    <a:pt x="38" y="226"/>
                  </a:lnTo>
                  <a:lnTo>
                    <a:pt x="0" y="226"/>
                  </a:lnTo>
                  <a:lnTo>
                    <a:pt x="0" y="194"/>
                  </a:lnTo>
                  <a:close/>
                  <a:moveTo>
                    <a:pt x="46" y="162"/>
                  </a:moveTo>
                  <a:lnTo>
                    <a:pt x="84" y="162"/>
                  </a:lnTo>
                  <a:lnTo>
                    <a:pt x="84" y="226"/>
                  </a:lnTo>
                  <a:lnTo>
                    <a:pt x="46" y="226"/>
                  </a:lnTo>
                  <a:lnTo>
                    <a:pt x="46" y="162"/>
                  </a:lnTo>
                  <a:close/>
                  <a:moveTo>
                    <a:pt x="93" y="129"/>
                  </a:moveTo>
                  <a:lnTo>
                    <a:pt x="130" y="129"/>
                  </a:lnTo>
                  <a:lnTo>
                    <a:pt x="130" y="226"/>
                  </a:lnTo>
                  <a:lnTo>
                    <a:pt x="93" y="226"/>
                  </a:lnTo>
                  <a:lnTo>
                    <a:pt x="93" y="129"/>
                  </a:lnTo>
                  <a:close/>
                  <a:moveTo>
                    <a:pt x="140" y="97"/>
                  </a:moveTo>
                  <a:lnTo>
                    <a:pt x="176" y="97"/>
                  </a:lnTo>
                  <a:lnTo>
                    <a:pt x="176" y="226"/>
                  </a:lnTo>
                  <a:lnTo>
                    <a:pt x="140" y="226"/>
                  </a:lnTo>
                  <a:lnTo>
                    <a:pt x="140" y="97"/>
                  </a:lnTo>
                  <a:close/>
                  <a:moveTo>
                    <a:pt x="186" y="65"/>
                  </a:moveTo>
                  <a:lnTo>
                    <a:pt x="223" y="65"/>
                  </a:lnTo>
                  <a:lnTo>
                    <a:pt x="223" y="226"/>
                  </a:lnTo>
                  <a:lnTo>
                    <a:pt x="186" y="226"/>
                  </a:lnTo>
                  <a:lnTo>
                    <a:pt x="186" y="65"/>
                  </a:lnTo>
                  <a:close/>
                  <a:moveTo>
                    <a:pt x="232" y="32"/>
                  </a:moveTo>
                  <a:lnTo>
                    <a:pt x="270" y="32"/>
                  </a:lnTo>
                  <a:lnTo>
                    <a:pt x="270" y="226"/>
                  </a:lnTo>
                  <a:lnTo>
                    <a:pt x="232" y="226"/>
                  </a:lnTo>
                  <a:lnTo>
                    <a:pt x="232" y="32"/>
                  </a:lnTo>
                  <a:close/>
                  <a:moveTo>
                    <a:pt x="278" y="0"/>
                  </a:moveTo>
                  <a:lnTo>
                    <a:pt x="316" y="0"/>
                  </a:lnTo>
                  <a:lnTo>
                    <a:pt x="316" y="226"/>
                  </a:lnTo>
                  <a:lnTo>
                    <a:pt x="278" y="226"/>
                  </a:lnTo>
                  <a:lnTo>
                    <a:pt x="278" y="0"/>
                  </a:lnTo>
                  <a:close/>
                </a:path>
              </a:pathLst>
            </a:custGeom>
            <a:solidFill>
              <a:srgbClr val="751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latin typeface="Garamond" panose="02020404030301010803" pitchFamily="18" charset="0"/>
              </a:endParaRPr>
            </a:p>
          </p:txBody>
        </p:sp>
        <p:sp>
          <p:nvSpPr>
            <p:cNvPr id="17" name="Jobbra nyíl 48"/>
            <p:cNvSpPr/>
            <p:nvPr/>
          </p:nvSpPr>
          <p:spPr>
            <a:xfrm rot="19238199">
              <a:off x="8088807" y="3343929"/>
              <a:ext cx="1860562" cy="312030"/>
            </a:xfrm>
            <a:custGeom>
              <a:avLst/>
              <a:gdLst>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8238"/>
                <a:gd name="connsiteY0" fmla="*/ 62526 h 425643"/>
                <a:gd name="connsiteX1" fmla="*/ 1446930 w 1748238"/>
                <a:gd name="connsiteY1" fmla="*/ 106411 h 425643"/>
                <a:gd name="connsiteX2" fmla="*/ 1446930 w 1748238"/>
                <a:gd name="connsiteY2" fmla="*/ 0 h 425643"/>
                <a:gd name="connsiteX3" fmla="*/ 1748238 w 1748238"/>
                <a:gd name="connsiteY3" fmla="*/ 212822 h 425643"/>
                <a:gd name="connsiteX4" fmla="*/ 1446930 w 1748238"/>
                <a:gd name="connsiteY4" fmla="*/ 425643 h 425643"/>
                <a:gd name="connsiteX5" fmla="*/ 1446930 w 1748238"/>
                <a:gd name="connsiteY5" fmla="*/ 319232 h 425643"/>
                <a:gd name="connsiteX6" fmla="*/ 3245 w 1748238"/>
                <a:gd name="connsiteY6" fmla="*/ 319232 h 425643"/>
                <a:gd name="connsiteX7" fmla="*/ 0 w 1748238"/>
                <a:gd name="connsiteY7" fmla="*/ 62526 h 425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8238" h="425643">
                  <a:moveTo>
                    <a:pt x="0" y="62526"/>
                  </a:moveTo>
                  <a:cubicBezTo>
                    <a:pt x="489881" y="179558"/>
                    <a:pt x="943056" y="206105"/>
                    <a:pt x="1446930" y="106411"/>
                  </a:cubicBezTo>
                  <a:lnTo>
                    <a:pt x="1446930" y="0"/>
                  </a:lnTo>
                  <a:lnTo>
                    <a:pt x="1748238" y="212822"/>
                  </a:lnTo>
                  <a:lnTo>
                    <a:pt x="1446930" y="425643"/>
                  </a:lnTo>
                  <a:lnTo>
                    <a:pt x="1446930" y="319232"/>
                  </a:lnTo>
                  <a:cubicBezTo>
                    <a:pt x="947289" y="461822"/>
                    <a:pt x="482166" y="437707"/>
                    <a:pt x="3245" y="319232"/>
                  </a:cubicBezTo>
                  <a:cubicBezTo>
                    <a:pt x="2163" y="233663"/>
                    <a:pt x="1082" y="148095"/>
                    <a:pt x="0" y="62526"/>
                  </a:cubicBezTo>
                  <a:close/>
                </a:path>
              </a:pathLst>
            </a:custGeom>
            <a:solidFill>
              <a:srgbClr val="751E4E"/>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grpSp>
      <p:grpSp>
        <p:nvGrpSpPr>
          <p:cNvPr id="18" name="Csoportba foglalás 17"/>
          <p:cNvGrpSpPr>
            <a:grpSpLocks noChangeAspect="1"/>
          </p:cNvGrpSpPr>
          <p:nvPr/>
        </p:nvGrpSpPr>
        <p:grpSpPr>
          <a:xfrm>
            <a:off x="4071715" y="4486081"/>
            <a:ext cx="678765" cy="565890"/>
            <a:chOff x="4929458" y="1385508"/>
            <a:chExt cx="4724333" cy="3938701"/>
          </a:xfrm>
        </p:grpSpPr>
        <p:sp>
          <p:nvSpPr>
            <p:cNvPr id="19" name="Szabadkézi sokszög 18"/>
            <p:cNvSpPr/>
            <p:nvPr/>
          </p:nvSpPr>
          <p:spPr>
            <a:xfrm>
              <a:off x="5148948" y="2040869"/>
              <a:ext cx="3528863" cy="3025359"/>
            </a:xfrm>
            <a:custGeom>
              <a:avLst/>
              <a:gdLst>
                <a:gd name="connsiteX0" fmla="*/ 1199161 w 3528863"/>
                <a:gd name="connsiteY0" fmla="*/ 0 h 3025359"/>
                <a:gd name="connsiteX1" fmla="*/ 1502157 w 3528863"/>
                <a:gd name="connsiteY1" fmla="*/ 161943 h 3025359"/>
                <a:gd name="connsiteX2" fmla="*/ 2395547 w 3528863"/>
                <a:gd name="connsiteY2" fmla="*/ 161943 h 3025359"/>
                <a:gd name="connsiteX3" fmla="*/ 2395547 w 3528863"/>
                <a:gd name="connsiteY3" fmla="*/ 740906 h 3025359"/>
                <a:gd name="connsiteX4" fmla="*/ 3438517 w 3528863"/>
                <a:gd name="connsiteY4" fmla="*/ 1610661 h 3025359"/>
                <a:gd name="connsiteX5" fmla="*/ 3470565 w 3528863"/>
                <a:gd name="connsiteY5" fmla="*/ 1964547 h 3025359"/>
                <a:gd name="connsiteX6" fmla="*/ 3470565 w 3528863"/>
                <a:gd name="connsiteY6" fmla="*/ 1964545 h 3025359"/>
                <a:gd name="connsiteX7" fmla="*/ 3300259 w 3528863"/>
                <a:gd name="connsiteY7" fmla="*/ 2053862 h 3025359"/>
                <a:gd name="connsiteX8" fmla="*/ 3267983 w 3528863"/>
                <a:gd name="connsiteY8" fmla="*/ 2053693 h 3025359"/>
                <a:gd name="connsiteX9" fmla="*/ 3302535 w 3528863"/>
                <a:gd name="connsiteY9" fmla="*/ 2088954 h 3025359"/>
                <a:gd name="connsiteX10" fmla="*/ 3298572 w 3528863"/>
                <a:gd name="connsiteY10" fmla="*/ 2441189 h 3025359"/>
                <a:gd name="connsiteX11" fmla="*/ 2906013 w 3528863"/>
                <a:gd name="connsiteY11" fmla="*/ 2476740 h 3025359"/>
                <a:gd name="connsiteX12" fmla="*/ 2873078 w 3528863"/>
                <a:gd name="connsiteY12" fmla="*/ 2449274 h 3025359"/>
                <a:gd name="connsiteX13" fmla="*/ 2893006 w 3528863"/>
                <a:gd name="connsiteY13" fmla="*/ 2480045 h 3025359"/>
                <a:gd name="connsiteX14" fmla="*/ 2862588 w 3528863"/>
                <a:gd name="connsiteY14" fmla="*/ 2756129 h 3025359"/>
                <a:gd name="connsiteX15" fmla="*/ 2862588 w 3528863"/>
                <a:gd name="connsiteY15" fmla="*/ 2756128 h 3025359"/>
                <a:gd name="connsiteX16" fmla="*/ 2508703 w 3528863"/>
                <a:gd name="connsiteY16" fmla="*/ 2788175 h 3025359"/>
                <a:gd name="connsiteX17" fmla="*/ 2423110 w 3528863"/>
                <a:gd name="connsiteY17" fmla="*/ 2716798 h 3025359"/>
                <a:gd name="connsiteX18" fmla="*/ 2429623 w 3528863"/>
                <a:gd name="connsiteY18" fmla="*/ 2751434 h 3025359"/>
                <a:gd name="connsiteX19" fmla="*/ 2372354 w 3528863"/>
                <a:gd name="connsiteY19" fmla="*/ 2935014 h 3025359"/>
                <a:gd name="connsiteX20" fmla="*/ 2372354 w 3528863"/>
                <a:gd name="connsiteY20" fmla="*/ 2935013 h 3025359"/>
                <a:gd name="connsiteX21" fmla="*/ 2018469 w 3528863"/>
                <a:gd name="connsiteY21" fmla="*/ 2967060 h 3025359"/>
                <a:gd name="connsiteX22" fmla="*/ 1587156 w 3528863"/>
                <a:gd name="connsiteY22" fmla="*/ 2607380 h 3025359"/>
                <a:gd name="connsiteX23" fmla="*/ 1386521 w 3528863"/>
                <a:gd name="connsiteY23" fmla="*/ 2772347 h 3025359"/>
                <a:gd name="connsiteX24" fmla="*/ 99057 w 3528863"/>
                <a:gd name="connsiteY24" fmla="*/ 1206529 h 3025359"/>
                <a:gd name="connsiteX25" fmla="*/ 100548 w 3528863"/>
                <a:gd name="connsiteY25" fmla="*/ 1205303 h 3025359"/>
                <a:gd name="connsiteX26" fmla="*/ 65259 w 3528863"/>
                <a:gd name="connsiteY26" fmla="*/ 1124883 h 3025359"/>
                <a:gd name="connsiteX27" fmla="*/ 7643 w 3528863"/>
                <a:gd name="connsiteY27" fmla="*/ 812873 h 3025359"/>
                <a:gd name="connsiteX28" fmla="*/ 693242 w 3528863"/>
                <a:gd name="connsiteY28" fmla="*/ 37482 h 302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528863" h="3025359">
                  <a:moveTo>
                    <a:pt x="1199161" y="0"/>
                  </a:moveTo>
                  <a:lnTo>
                    <a:pt x="1502157" y="161943"/>
                  </a:lnTo>
                  <a:lnTo>
                    <a:pt x="2395547" y="161943"/>
                  </a:lnTo>
                  <a:lnTo>
                    <a:pt x="2395547" y="740906"/>
                  </a:lnTo>
                  <a:lnTo>
                    <a:pt x="3438517" y="1610661"/>
                  </a:lnTo>
                  <a:cubicBezTo>
                    <a:pt x="3545090" y="1699535"/>
                    <a:pt x="3559439" y="1857974"/>
                    <a:pt x="3470565" y="1964547"/>
                  </a:cubicBezTo>
                  <a:lnTo>
                    <a:pt x="3470565" y="1964545"/>
                  </a:lnTo>
                  <a:cubicBezTo>
                    <a:pt x="3426129" y="2017832"/>
                    <a:pt x="3364300" y="2048062"/>
                    <a:pt x="3300259" y="2053862"/>
                  </a:cubicBezTo>
                  <a:lnTo>
                    <a:pt x="3267983" y="2053693"/>
                  </a:lnTo>
                  <a:lnTo>
                    <a:pt x="3302535" y="2088954"/>
                  </a:lnTo>
                  <a:cubicBezTo>
                    <a:pt x="3383431" y="2190255"/>
                    <a:pt x="3384834" y="2337748"/>
                    <a:pt x="3298572" y="2441189"/>
                  </a:cubicBezTo>
                  <a:cubicBezTo>
                    <a:pt x="3199987" y="2559408"/>
                    <a:pt x="3024232" y="2575325"/>
                    <a:pt x="2906013" y="2476740"/>
                  </a:cubicBezTo>
                  <a:lnTo>
                    <a:pt x="2873078" y="2449274"/>
                  </a:lnTo>
                  <a:lnTo>
                    <a:pt x="2893006" y="2480045"/>
                  </a:lnTo>
                  <a:cubicBezTo>
                    <a:pt x="2937836" y="2567095"/>
                    <a:pt x="2929243" y="2676199"/>
                    <a:pt x="2862588" y="2756129"/>
                  </a:cubicBezTo>
                  <a:lnTo>
                    <a:pt x="2862588" y="2756128"/>
                  </a:lnTo>
                  <a:cubicBezTo>
                    <a:pt x="2773715" y="2862701"/>
                    <a:pt x="2615276" y="2877049"/>
                    <a:pt x="2508703" y="2788175"/>
                  </a:cubicBezTo>
                  <a:lnTo>
                    <a:pt x="2423110" y="2716798"/>
                  </a:lnTo>
                  <a:lnTo>
                    <a:pt x="2429623" y="2751434"/>
                  </a:lnTo>
                  <a:cubicBezTo>
                    <a:pt x="2435422" y="2815474"/>
                    <a:pt x="2416791" y="2881727"/>
                    <a:pt x="2372354" y="2935014"/>
                  </a:cubicBezTo>
                  <a:lnTo>
                    <a:pt x="2372354" y="2935013"/>
                  </a:lnTo>
                  <a:cubicBezTo>
                    <a:pt x="2283481" y="3041586"/>
                    <a:pt x="2125042" y="3055934"/>
                    <a:pt x="2018469" y="2967060"/>
                  </a:cubicBezTo>
                  <a:lnTo>
                    <a:pt x="1587156" y="2607380"/>
                  </a:lnTo>
                  <a:lnTo>
                    <a:pt x="1386521" y="2772347"/>
                  </a:lnTo>
                  <a:lnTo>
                    <a:pt x="99057" y="1206529"/>
                  </a:lnTo>
                  <a:lnTo>
                    <a:pt x="100548" y="1205303"/>
                  </a:lnTo>
                  <a:lnTo>
                    <a:pt x="65259" y="1124883"/>
                  </a:lnTo>
                  <a:cubicBezTo>
                    <a:pt x="25717" y="1045248"/>
                    <a:pt x="-17955" y="962099"/>
                    <a:pt x="7643" y="812873"/>
                  </a:cubicBezTo>
                  <a:lnTo>
                    <a:pt x="693242" y="37482"/>
                  </a:lnTo>
                  <a:close/>
                </a:path>
              </a:pathLst>
            </a:custGeom>
            <a:solidFill>
              <a:srgbClr val="96CF9A"/>
            </a:solidFill>
            <a:ln w="190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hu-HU">
                <a:latin typeface="Garamond" panose="02020404030301010803" pitchFamily="18" charset="0"/>
              </a:endParaRPr>
            </a:p>
          </p:txBody>
        </p:sp>
        <p:sp>
          <p:nvSpPr>
            <p:cNvPr id="20" name="Lekerekített téglalap 19"/>
            <p:cNvSpPr/>
            <p:nvPr/>
          </p:nvSpPr>
          <p:spPr>
            <a:xfrm rot="2462474">
              <a:off x="4929458" y="1385508"/>
              <a:ext cx="550283" cy="1641505"/>
            </a:xfrm>
            <a:prstGeom prst="roundRect">
              <a:avLst>
                <a:gd name="adj" fmla="val 0"/>
              </a:avLst>
            </a:prstGeom>
            <a:solidFill>
              <a:srgbClr val="1D7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sp>
          <p:nvSpPr>
            <p:cNvPr id="21" name="Szabadkézi sokszög 20"/>
            <p:cNvSpPr/>
            <p:nvPr/>
          </p:nvSpPr>
          <p:spPr>
            <a:xfrm rot="13720449" flipV="1">
              <a:off x="5376605" y="3871721"/>
              <a:ext cx="1986495" cy="918481"/>
            </a:xfrm>
            <a:custGeom>
              <a:avLst/>
              <a:gdLst>
                <a:gd name="connsiteX0" fmla="*/ 423683 w 1986495"/>
                <a:gd name="connsiteY0" fmla="*/ 104489 h 918481"/>
                <a:gd name="connsiteX1" fmla="*/ 248188 w 1986495"/>
                <a:gd name="connsiteY1" fmla="*/ 31796 h 918481"/>
                <a:gd name="connsiteX2" fmla="*/ 0 w 1986495"/>
                <a:gd name="connsiteY2" fmla="*/ 279984 h 918481"/>
                <a:gd name="connsiteX3" fmla="*/ 0 w 1986495"/>
                <a:gd name="connsiteY3" fmla="*/ 480953 h 918481"/>
                <a:gd name="connsiteX4" fmla="*/ 248188 w 1986495"/>
                <a:gd name="connsiteY4" fmla="*/ 729141 h 918481"/>
                <a:gd name="connsiteX5" fmla="*/ 248187 w 1986495"/>
                <a:gd name="connsiteY5" fmla="*/ 729142 h 918481"/>
                <a:gd name="connsiteX6" fmla="*/ 476871 w 1986495"/>
                <a:gd name="connsiteY6" fmla="*/ 577560 h 918481"/>
                <a:gd name="connsiteX7" fmla="*/ 491029 w 1986495"/>
                <a:gd name="connsiteY7" fmla="*/ 531952 h 918481"/>
                <a:gd name="connsiteX8" fmla="*/ 491029 w 1986495"/>
                <a:gd name="connsiteY8" fmla="*/ 248188 h 918481"/>
                <a:gd name="connsiteX9" fmla="*/ 492100 w 1986495"/>
                <a:gd name="connsiteY9" fmla="*/ 237565 h 918481"/>
                <a:gd name="connsiteX10" fmla="*/ 491333 w 1986495"/>
                <a:gd name="connsiteY10" fmla="*/ 229966 h 918481"/>
                <a:gd name="connsiteX11" fmla="*/ 423683 w 1986495"/>
                <a:gd name="connsiteY11" fmla="*/ 104489 h 918481"/>
                <a:gd name="connsiteX12" fmla="*/ 914712 w 1986495"/>
                <a:gd name="connsiteY12" fmla="*/ 72693 h 918481"/>
                <a:gd name="connsiteX13" fmla="*/ 739217 w 1986495"/>
                <a:gd name="connsiteY13" fmla="*/ 0 h 918481"/>
                <a:gd name="connsiteX14" fmla="*/ 496071 w 1986495"/>
                <a:gd name="connsiteY14" fmla="*/ 198169 h 918481"/>
                <a:gd name="connsiteX15" fmla="*/ 492100 w 1986495"/>
                <a:gd name="connsiteY15" fmla="*/ 237565 h 918481"/>
                <a:gd name="connsiteX16" fmla="*/ 496376 w 1986495"/>
                <a:gd name="connsiteY16" fmla="*/ 279984 h 918481"/>
                <a:gd name="connsiteX17" fmla="*/ 496375 w 1986495"/>
                <a:gd name="connsiteY17" fmla="*/ 480954 h 918481"/>
                <a:gd name="connsiteX18" fmla="*/ 491333 w 1986495"/>
                <a:gd name="connsiteY18" fmla="*/ 530972 h 918481"/>
                <a:gd name="connsiteX19" fmla="*/ 491029 w 1986495"/>
                <a:gd name="connsiteY19" fmla="*/ 531952 h 918481"/>
                <a:gd name="connsiteX20" fmla="*/ 491029 w 1986495"/>
                <a:gd name="connsiteY20" fmla="*/ 636411 h 918481"/>
                <a:gd name="connsiteX21" fmla="*/ 739217 w 1986495"/>
                <a:gd name="connsiteY21" fmla="*/ 884599 h 918481"/>
                <a:gd name="connsiteX22" fmla="*/ 967901 w 1986495"/>
                <a:gd name="connsiteY22" fmla="*/ 733017 h 918481"/>
                <a:gd name="connsiteX23" fmla="*/ 982296 w 1986495"/>
                <a:gd name="connsiteY23" fmla="*/ 686645 h 918481"/>
                <a:gd name="connsiteX24" fmla="*/ 980647 w 1986495"/>
                <a:gd name="connsiteY24" fmla="*/ 670292 h 918481"/>
                <a:gd name="connsiteX25" fmla="*/ 980647 w 1986495"/>
                <a:gd name="connsiteY25" fmla="*/ 372500 h 918481"/>
                <a:gd name="connsiteX26" fmla="*/ 985690 w 1986495"/>
                <a:gd name="connsiteY26" fmla="*/ 322481 h 918481"/>
                <a:gd name="connsiteX27" fmla="*/ 987405 w 1986495"/>
                <a:gd name="connsiteY27" fmla="*/ 316955 h 918481"/>
                <a:gd name="connsiteX28" fmla="*/ 987405 w 1986495"/>
                <a:gd name="connsiteY28" fmla="*/ 248188 h 918481"/>
                <a:gd name="connsiteX29" fmla="*/ 914712 w 1986495"/>
                <a:gd name="connsiteY29" fmla="*/ 72693 h 918481"/>
                <a:gd name="connsiteX30" fmla="*/ 1404331 w 1986495"/>
                <a:gd name="connsiteY30" fmla="*/ 197005 h 918481"/>
                <a:gd name="connsiteX31" fmla="*/ 1228835 w 1986495"/>
                <a:gd name="connsiteY31" fmla="*/ 124312 h 918481"/>
                <a:gd name="connsiteX32" fmla="*/ 1000151 w 1986495"/>
                <a:gd name="connsiteY32" fmla="*/ 275894 h 918481"/>
                <a:gd name="connsiteX33" fmla="*/ 987405 w 1986495"/>
                <a:gd name="connsiteY33" fmla="*/ 316955 h 918481"/>
                <a:gd name="connsiteX34" fmla="*/ 987405 w 1986495"/>
                <a:gd name="connsiteY34" fmla="*/ 636411 h 918481"/>
                <a:gd name="connsiteX35" fmla="*/ 982363 w 1986495"/>
                <a:gd name="connsiteY35" fmla="*/ 686430 h 918481"/>
                <a:gd name="connsiteX36" fmla="*/ 982296 w 1986495"/>
                <a:gd name="connsiteY36" fmla="*/ 686645 h 918481"/>
                <a:gd name="connsiteX37" fmla="*/ 985690 w 1986495"/>
                <a:gd name="connsiteY37" fmla="*/ 720311 h 918481"/>
                <a:gd name="connsiteX38" fmla="*/ 1228835 w 1986495"/>
                <a:gd name="connsiteY38" fmla="*/ 918481 h 918481"/>
                <a:gd name="connsiteX39" fmla="*/ 1477023 w 1986495"/>
                <a:gd name="connsiteY39" fmla="*/ 670293 h 918481"/>
                <a:gd name="connsiteX40" fmla="*/ 1477023 w 1986495"/>
                <a:gd name="connsiteY40" fmla="*/ 372500 h 918481"/>
                <a:gd name="connsiteX41" fmla="*/ 1404331 w 1986495"/>
                <a:gd name="connsiteY41" fmla="*/ 197005 h 918481"/>
                <a:gd name="connsiteX42" fmla="*/ 1913802 w 1986495"/>
                <a:gd name="connsiteY42" fmla="*/ 282163 h 918481"/>
                <a:gd name="connsiteX43" fmla="*/ 1738307 w 1986495"/>
                <a:gd name="connsiteY43" fmla="*/ 209470 h 918481"/>
                <a:gd name="connsiteX44" fmla="*/ 1490119 w 1986495"/>
                <a:gd name="connsiteY44" fmla="*/ 457658 h 918481"/>
                <a:gd name="connsiteX45" fmla="*/ 1490119 w 1986495"/>
                <a:gd name="connsiteY45" fmla="*/ 658627 h 918481"/>
                <a:gd name="connsiteX46" fmla="*/ 1738307 w 1986495"/>
                <a:gd name="connsiteY46" fmla="*/ 906815 h 918481"/>
                <a:gd name="connsiteX47" fmla="*/ 1986495 w 1986495"/>
                <a:gd name="connsiteY47" fmla="*/ 658627 h 918481"/>
                <a:gd name="connsiteX48" fmla="*/ 1986495 w 1986495"/>
                <a:gd name="connsiteY48" fmla="*/ 457658 h 918481"/>
                <a:gd name="connsiteX49" fmla="*/ 1913802 w 1986495"/>
                <a:gd name="connsiteY49" fmla="*/ 282163 h 918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986495" h="918481">
                  <a:moveTo>
                    <a:pt x="423683" y="104489"/>
                  </a:moveTo>
                  <a:cubicBezTo>
                    <a:pt x="378770" y="59575"/>
                    <a:pt x="316723" y="31796"/>
                    <a:pt x="248188" y="31796"/>
                  </a:cubicBezTo>
                  <a:cubicBezTo>
                    <a:pt x="111118" y="31796"/>
                    <a:pt x="0" y="142914"/>
                    <a:pt x="0" y="279984"/>
                  </a:cubicBezTo>
                  <a:lnTo>
                    <a:pt x="0" y="480953"/>
                  </a:lnTo>
                  <a:cubicBezTo>
                    <a:pt x="0" y="618023"/>
                    <a:pt x="111118" y="729141"/>
                    <a:pt x="248188" y="729141"/>
                  </a:cubicBezTo>
                  <a:lnTo>
                    <a:pt x="248187" y="729142"/>
                  </a:lnTo>
                  <a:cubicBezTo>
                    <a:pt x="350990" y="729142"/>
                    <a:pt x="439194" y="666638"/>
                    <a:pt x="476871" y="577560"/>
                  </a:cubicBezTo>
                  <a:lnTo>
                    <a:pt x="491029" y="531952"/>
                  </a:lnTo>
                  <a:lnTo>
                    <a:pt x="491029" y="248188"/>
                  </a:lnTo>
                  <a:lnTo>
                    <a:pt x="492100" y="237565"/>
                  </a:lnTo>
                  <a:lnTo>
                    <a:pt x="491333" y="229966"/>
                  </a:lnTo>
                  <a:cubicBezTo>
                    <a:pt x="481415" y="181496"/>
                    <a:pt x="457368" y="138174"/>
                    <a:pt x="423683" y="104489"/>
                  </a:cubicBezTo>
                  <a:close/>
                  <a:moveTo>
                    <a:pt x="914712" y="72693"/>
                  </a:moveTo>
                  <a:cubicBezTo>
                    <a:pt x="869799" y="27779"/>
                    <a:pt x="807752" y="0"/>
                    <a:pt x="739217" y="0"/>
                  </a:cubicBezTo>
                  <a:cubicBezTo>
                    <a:pt x="619281" y="-1"/>
                    <a:pt x="519214" y="85074"/>
                    <a:pt x="496071" y="198169"/>
                  </a:cubicBezTo>
                  <a:lnTo>
                    <a:pt x="492100" y="237565"/>
                  </a:lnTo>
                  <a:lnTo>
                    <a:pt x="496376" y="279984"/>
                  </a:lnTo>
                  <a:cubicBezTo>
                    <a:pt x="496376" y="346974"/>
                    <a:pt x="496375" y="413964"/>
                    <a:pt x="496375" y="480954"/>
                  </a:cubicBezTo>
                  <a:cubicBezTo>
                    <a:pt x="496375" y="498088"/>
                    <a:pt x="494639" y="514816"/>
                    <a:pt x="491333" y="530972"/>
                  </a:cubicBezTo>
                  <a:lnTo>
                    <a:pt x="491029" y="531952"/>
                  </a:lnTo>
                  <a:lnTo>
                    <a:pt x="491029" y="636411"/>
                  </a:lnTo>
                  <a:cubicBezTo>
                    <a:pt x="491029" y="773481"/>
                    <a:pt x="602147" y="884599"/>
                    <a:pt x="739217" y="884599"/>
                  </a:cubicBezTo>
                  <a:cubicBezTo>
                    <a:pt x="842019" y="884599"/>
                    <a:pt x="930224" y="822095"/>
                    <a:pt x="967901" y="733017"/>
                  </a:cubicBezTo>
                  <a:lnTo>
                    <a:pt x="982296" y="686645"/>
                  </a:lnTo>
                  <a:lnTo>
                    <a:pt x="980647" y="670292"/>
                  </a:lnTo>
                  <a:lnTo>
                    <a:pt x="980647" y="372500"/>
                  </a:lnTo>
                  <a:cubicBezTo>
                    <a:pt x="980647" y="355366"/>
                    <a:pt x="982384" y="338638"/>
                    <a:pt x="985690" y="322481"/>
                  </a:cubicBezTo>
                  <a:lnTo>
                    <a:pt x="987405" y="316955"/>
                  </a:lnTo>
                  <a:lnTo>
                    <a:pt x="987405" y="248188"/>
                  </a:lnTo>
                  <a:cubicBezTo>
                    <a:pt x="987405" y="179653"/>
                    <a:pt x="959625" y="117606"/>
                    <a:pt x="914712" y="72693"/>
                  </a:cubicBezTo>
                  <a:close/>
                  <a:moveTo>
                    <a:pt x="1404331" y="197005"/>
                  </a:moveTo>
                  <a:cubicBezTo>
                    <a:pt x="1359417" y="152091"/>
                    <a:pt x="1297370" y="124312"/>
                    <a:pt x="1228835" y="124312"/>
                  </a:cubicBezTo>
                  <a:cubicBezTo>
                    <a:pt x="1126033" y="124312"/>
                    <a:pt x="1037828" y="186815"/>
                    <a:pt x="1000151" y="275894"/>
                  </a:cubicBezTo>
                  <a:lnTo>
                    <a:pt x="987405" y="316955"/>
                  </a:lnTo>
                  <a:lnTo>
                    <a:pt x="987405" y="636411"/>
                  </a:lnTo>
                  <a:cubicBezTo>
                    <a:pt x="987405" y="653545"/>
                    <a:pt x="985668" y="670273"/>
                    <a:pt x="982363" y="686430"/>
                  </a:cubicBezTo>
                  <a:lnTo>
                    <a:pt x="982296" y="686645"/>
                  </a:lnTo>
                  <a:lnTo>
                    <a:pt x="985690" y="720311"/>
                  </a:lnTo>
                  <a:cubicBezTo>
                    <a:pt x="1008832" y="833406"/>
                    <a:pt x="1108899" y="918480"/>
                    <a:pt x="1228835" y="918481"/>
                  </a:cubicBezTo>
                  <a:cubicBezTo>
                    <a:pt x="1365905" y="918481"/>
                    <a:pt x="1477023" y="807363"/>
                    <a:pt x="1477023" y="670293"/>
                  </a:cubicBezTo>
                  <a:lnTo>
                    <a:pt x="1477023" y="372500"/>
                  </a:lnTo>
                  <a:cubicBezTo>
                    <a:pt x="1477023" y="303965"/>
                    <a:pt x="1449244" y="241918"/>
                    <a:pt x="1404331" y="197005"/>
                  </a:cubicBezTo>
                  <a:close/>
                  <a:moveTo>
                    <a:pt x="1913802" y="282163"/>
                  </a:moveTo>
                  <a:cubicBezTo>
                    <a:pt x="1868889" y="237249"/>
                    <a:pt x="1806842" y="209470"/>
                    <a:pt x="1738307" y="209470"/>
                  </a:cubicBezTo>
                  <a:cubicBezTo>
                    <a:pt x="1601237" y="209470"/>
                    <a:pt x="1490119" y="320588"/>
                    <a:pt x="1490119" y="457658"/>
                  </a:cubicBezTo>
                  <a:lnTo>
                    <a:pt x="1490119" y="658627"/>
                  </a:lnTo>
                  <a:cubicBezTo>
                    <a:pt x="1490119" y="795697"/>
                    <a:pt x="1601237" y="906815"/>
                    <a:pt x="1738307" y="906815"/>
                  </a:cubicBezTo>
                  <a:cubicBezTo>
                    <a:pt x="1875377" y="906815"/>
                    <a:pt x="1986495" y="795697"/>
                    <a:pt x="1986495" y="658627"/>
                  </a:cubicBezTo>
                  <a:lnTo>
                    <a:pt x="1986495" y="457658"/>
                  </a:lnTo>
                  <a:cubicBezTo>
                    <a:pt x="1986495" y="389123"/>
                    <a:pt x="1958716" y="327076"/>
                    <a:pt x="1913802" y="282163"/>
                  </a:cubicBezTo>
                  <a:close/>
                </a:path>
              </a:pathLst>
            </a:custGeom>
            <a:solidFill>
              <a:srgbClr val="1D7223"/>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hu-HU">
                <a:latin typeface="Garamond" panose="02020404030301010803" pitchFamily="18" charset="0"/>
              </a:endParaRPr>
            </a:p>
          </p:txBody>
        </p:sp>
        <p:sp>
          <p:nvSpPr>
            <p:cNvPr id="22" name="Szabadkézi sokszög 21"/>
            <p:cNvSpPr/>
            <p:nvPr/>
          </p:nvSpPr>
          <p:spPr>
            <a:xfrm rot="2376359">
              <a:off x="6426405" y="1839408"/>
              <a:ext cx="2559643" cy="2089615"/>
            </a:xfrm>
            <a:custGeom>
              <a:avLst/>
              <a:gdLst>
                <a:gd name="connsiteX0" fmla="*/ 1049906 w 2559643"/>
                <a:gd name="connsiteY0" fmla="*/ 0 h 2089615"/>
                <a:gd name="connsiteX1" fmla="*/ 2198234 w 2559643"/>
                <a:gd name="connsiteY1" fmla="*/ 88187 h 2089615"/>
                <a:gd name="connsiteX2" fmla="*/ 2439785 w 2559643"/>
                <a:gd name="connsiteY2" fmla="*/ 601145 h 2089615"/>
                <a:gd name="connsiteX3" fmla="*/ 2457349 w 2559643"/>
                <a:gd name="connsiteY3" fmla="*/ 662048 h 2089615"/>
                <a:gd name="connsiteX4" fmla="*/ 2486731 w 2559643"/>
                <a:gd name="connsiteY4" fmla="*/ 682023 h 2089615"/>
                <a:gd name="connsiteX5" fmla="*/ 2559642 w 2559643"/>
                <a:gd name="connsiteY5" fmla="*/ 859970 h 2089615"/>
                <a:gd name="connsiteX6" fmla="*/ 2559641 w 2559643"/>
                <a:gd name="connsiteY6" fmla="*/ 859969 h 2089615"/>
                <a:gd name="connsiteX7" fmla="*/ 2307421 w 2559643"/>
                <a:gd name="connsiteY7" fmla="*/ 1110264 h 2089615"/>
                <a:gd name="connsiteX8" fmla="*/ 768168 w 2559643"/>
                <a:gd name="connsiteY8" fmla="*/ 1104369 h 2089615"/>
                <a:gd name="connsiteX9" fmla="*/ 569534 w 2559643"/>
                <a:gd name="connsiteY9" fmla="*/ 1455723 h 2089615"/>
                <a:gd name="connsiteX10" fmla="*/ 779697 w 2559643"/>
                <a:gd name="connsiteY10" fmla="*/ 1656816 h 2089615"/>
                <a:gd name="connsiteX11" fmla="*/ 787531 w 2559643"/>
                <a:gd name="connsiteY11" fmla="*/ 2012064 h 2089615"/>
                <a:gd name="connsiteX12" fmla="*/ 787531 w 2559643"/>
                <a:gd name="connsiteY12" fmla="*/ 2012063 h 2089615"/>
                <a:gd name="connsiteX13" fmla="*/ 432285 w 2559643"/>
                <a:gd name="connsiteY13" fmla="*/ 2019898 h 2089615"/>
                <a:gd name="connsiteX14" fmla="*/ 77552 w 2559643"/>
                <a:gd name="connsiteY14" fmla="*/ 1680473 h 2089615"/>
                <a:gd name="connsiteX15" fmla="*/ 38398 w 2559643"/>
                <a:gd name="connsiteY15" fmla="*/ 1365342 h 2089615"/>
                <a:gd name="connsiteX16" fmla="*/ 56407 w 2559643"/>
                <a:gd name="connsiteY16" fmla="*/ 1342275 h 2089615"/>
                <a:gd name="connsiteX17" fmla="*/ 398768 w 2559643"/>
                <a:gd name="connsiteY17" fmla="*/ 736694 h 2089615"/>
                <a:gd name="connsiteX18" fmla="*/ 464088 w 2559643"/>
                <a:gd name="connsiteY18" fmla="*/ 661273 h 2089615"/>
                <a:gd name="connsiteX19" fmla="*/ 527370 w 2559643"/>
                <a:gd name="connsiteY19" fmla="*/ 625801 h 2089615"/>
                <a:gd name="connsiteX20" fmla="*/ 564022 w 2559643"/>
                <a:gd name="connsiteY20" fmla="*/ 617488 h 2089615"/>
                <a:gd name="connsiteX21" fmla="*/ 710668 w 2559643"/>
                <a:gd name="connsiteY21" fmla="*/ 453392 h 2089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59643" h="2089615">
                  <a:moveTo>
                    <a:pt x="1049906" y="0"/>
                  </a:moveTo>
                  <a:lnTo>
                    <a:pt x="2198234" y="88187"/>
                  </a:lnTo>
                  <a:cubicBezTo>
                    <a:pt x="2333519" y="178537"/>
                    <a:pt x="2394382" y="433765"/>
                    <a:pt x="2439785" y="601145"/>
                  </a:cubicBezTo>
                  <a:lnTo>
                    <a:pt x="2457349" y="662048"/>
                  </a:lnTo>
                  <a:lnTo>
                    <a:pt x="2486731" y="682023"/>
                  </a:lnTo>
                  <a:cubicBezTo>
                    <a:pt x="2532025" y="727665"/>
                    <a:pt x="2559908" y="790587"/>
                    <a:pt x="2559642" y="859970"/>
                  </a:cubicBezTo>
                  <a:lnTo>
                    <a:pt x="2559641" y="859969"/>
                  </a:lnTo>
                  <a:cubicBezTo>
                    <a:pt x="2559109" y="998736"/>
                    <a:pt x="2446187" y="1110796"/>
                    <a:pt x="2307421" y="1110264"/>
                  </a:cubicBezTo>
                  <a:lnTo>
                    <a:pt x="768168" y="1104369"/>
                  </a:lnTo>
                  <a:lnTo>
                    <a:pt x="569534" y="1455723"/>
                  </a:lnTo>
                  <a:lnTo>
                    <a:pt x="779697" y="1656816"/>
                  </a:lnTo>
                  <a:cubicBezTo>
                    <a:pt x="879960" y="1752752"/>
                    <a:pt x="883468" y="1911802"/>
                    <a:pt x="787531" y="2012064"/>
                  </a:cubicBezTo>
                  <a:lnTo>
                    <a:pt x="787531" y="2012063"/>
                  </a:lnTo>
                  <a:cubicBezTo>
                    <a:pt x="691596" y="2112325"/>
                    <a:pt x="532547" y="2115833"/>
                    <a:pt x="432285" y="2019898"/>
                  </a:cubicBezTo>
                  <a:lnTo>
                    <a:pt x="77552" y="1680473"/>
                  </a:lnTo>
                  <a:cubicBezTo>
                    <a:pt x="-10178" y="1596530"/>
                    <a:pt x="-23829" y="1464264"/>
                    <a:pt x="38398" y="1365342"/>
                  </a:cubicBezTo>
                  <a:lnTo>
                    <a:pt x="56407" y="1342275"/>
                  </a:lnTo>
                  <a:lnTo>
                    <a:pt x="398768" y="736694"/>
                  </a:lnTo>
                  <a:cubicBezTo>
                    <a:pt x="415841" y="706495"/>
                    <a:pt x="438227" y="681184"/>
                    <a:pt x="464088" y="661273"/>
                  </a:cubicBezTo>
                  <a:cubicBezTo>
                    <a:pt x="483485" y="646340"/>
                    <a:pt x="504837" y="634444"/>
                    <a:pt x="527370" y="625801"/>
                  </a:cubicBezTo>
                  <a:lnTo>
                    <a:pt x="564022" y="617488"/>
                  </a:lnTo>
                  <a:lnTo>
                    <a:pt x="710668" y="453392"/>
                  </a:lnTo>
                  <a:close/>
                </a:path>
              </a:pathLst>
            </a:custGeom>
            <a:solidFill>
              <a:srgbClr val="1D722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hu-HU">
                <a:latin typeface="Garamond" panose="02020404030301010803" pitchFamily="18" charset="0"/>
              </a:endParaRPr>
            </a:p>
          </p:txBody>
        </p:sp>
        <p:sp>
          <p:nvSpPr>
            <p:cNvPr id="23" name="Lekerekített téglalap 22"/>
            <p:cNvSpPr/>
            <p:nvPr/>
          </p:nvSpPr>
          <p:spPr>
            <a:xfrm rot="18806386">
              <a:off x="8557897" y="1220115"/>
              <a:ext cx="550283" cy="1641504"/>
            </a:xfrm>
            <a:prstGeom prst="roundRect">
              <a:avLst>
                <a:gd name="adj" fmla="val 0"/>
              </a:avLst>
            </a:prstGeom>
            <a:solidFill>
              <a:srgbClr val="1D7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grpSp>
      <p:sp>
        <p:nvSpPr>
          <p:cNvPr id="24" name="Szabadkézi sokszög 23"/>
          <p:cNvSpPr/>
          <p:nvPr/>
        </p:nvSpPr>
        <p:spPr>
          <a:xfrm>
            <a:off x="3817683" y="5195733"/>
            <a:ext cx="374028" cy="578854"/>
          </a:xfrm>
          <a:custGeom>
            <a:avLst/>
            <a:gdLst>
              <a:gd name="connsiteX0" fmla="*/ 174126 w 800100"/>
              <a:gd name="connsiteY0" fmla="*/ 0 h 1238251"/>
              <a:gd name="connsiteX1" fmla="*/ 625973 w 800100"/>
              <a:gd name="connsiteY1" fmla="*/ 1 h 1238251"/>
              <a:gd name="connsiteX2" fmla="*/ 678361 w 800100"/>
              <a:gd name="connsiteY2" fmla="*/ 52388 h 1238251"/>
              <a:gd name="connsiteX3" fmla="*/ 625973 w 800100"/>
              <a:gd name="connsiteY3" fmla="*/ 104776 h 1238251"/>
              <a:gd name="connsiteX4" fmla="*/ 571500 w 800100"/>
              <a:gd name="connsiteY4" fmla="*/ 104776 h 1238251"/>
              <a:gd name="connsiteX5" fmla="*/ 571500 w 800100"/>
              <a:gd name="connsiteY5" fmla="*/ 478128 h 1238251"/>
              <a:gd name="connsiteX6" fmla="*/ 623722 w 800100"/>
              <a:gd name="connsiteY6" fmla="*/ 506474 h 1238251"/>
              <a:gd name="connsiteX7" fmla="*/ 800100 w 800100"/>
              <a:gd name="connsiteY7" fmla="*/ 838201 h 1238251"/>
              <a:gd name="connsiteX8" fmla="*/ 400050 w 800100"/>
              <a:gd name="connsiteY8" fmla="*/ 1238251 h 1238251"/>
              <a:gd name="connsiteX9" fmla="*/ 0 w 800100"/>
              <a:gd name="connsiteY9" fmla="*/ 838201 h 1238251"/>
              <a:gd name="connsiteX10" fmla="*/ 176378 w 800100"/>
              <a:gd name="connsiteY10" fmla="*/ 506474 h 1238251"/>
              <a:gd name="connsiteX11" fmla="*/ 228600 w 800100"/>
              <a:gd name="connsiteY11" fmla="*/ 478128 h 1238251"/>
              <a:gd name="connsiteX12" fmla="*/ 228600 w 800100"/>
              <a:gd name="connsiteY12" fmla="*/ 104776 h 1238251"/>
              <a:gd name="connsiteX13" fmla="*/ 174126 w 800100"/>
              <a:gd name="connsiteY13" fmla="*/ 104776 h 1238251"/>
              <a:gd name="connsiteX14" fmla="*/ 121738 w 800100"/>
              <a:gd name="connsiteY14" fmla="*/ 52388 h 1238251"/>
              <a:gd name="connsiteX15" fmla="*/ 174126 w 800100"/>
              <a:gd name="connsiteY15" fmla="*/ 0 h 1238251"/>
              <a:gd name="connsiteX16" fmla="*/ 276226 w 800100"/>
              <a:gd name="connsiteY16" fmla="*/ 504826 h 1238251"/>
              <a:gd name="connsiteX17" fmla="*/ 238126 w 800100"/>
              <a:gd name="connsiteY17" fmla="*/ 542926 h 1238251"/>
              <a:gd name="connsiteX18" fmla="*/ 276226 w 800100"/>
              <a:gd name="connsiteY18" fmla="*/ 581026 h 1238251"/>
              <a:gd name="connsiteX19" fmla="*/ 314326 w 800100"/>
              <a:gd name="connsiteY19" fmla="*/ 542926 h 1238251"/>
              <a:gd name="connsiteX20" fmla="*/ 276226 w 800100"/>
              <a:gd name="connsiteY20" fmla="*/ 504826 h 1238251"/>
              <a:gd name="connsiteX21" fmla="*/ 390526 w 800100"/>
              <a:gd name="connsiteY21" fmla="*/ 581026 h 1238251"/>
              <a:gd name="connsiteX22" fmla="*/ 352426 w 800100"/>
              <a:gd name="connsiteY22" fmla="*/ 619126 h 1238251"/>
              <a:gd name="connsiteX23" fmla="*/ 390526 w 800100"/>
              <a:gd name="connsiteY23" fmla="*/ 657226 h 1238251"/>
              <a:gd name="connsiteX24" fmla="*/ 428626 w 800100"/>
              <a:gd name="connsiteY24" fmla="*/ 619126 h 1238251"/>
              <a:gd name="connsiteX25" fmla="*/ 390526 w 800100"/>
              <a:gd name="connsiteY25" fmla="*/ 581026 h 1238251"/>
              <a:gd name="connsiteX26" fmla="*/ 200026 w 800100"/>
              <a:gd name="connsiteY26" fmla="*/ 619126 h 1238251"/>
              <a:gd name="connsiteX27" fmla="*/ 161926 w 800100"/>
              <a:gd name="connsiteY27" fmla="*/ 657226 h 1238251"/>
              <a:gd name="connsiteX28" fmla="*/ 200026 w 800100"/>
              <a:gd name="connsiteY28" fmla="*/ 695326 h 1238251"/>
              <a:gd name="connsiteX29" fmla="*/ 238126 w 800100"/>
              <a:gd name="connsiteY29" fmla="*/ 657226 h 1238251"/>
              <a:gd name="connsiteX30" fmla="*/ 200026 w 800100"/>
              <a:gd name="connsiteY30" fmla="*/ 619126 h 1238251"/>
              <a:gd name="connsiteX31" fmla="*/ 489441 w 800100"/>
              <a:gd name="connsiteY31" fmla="*/ 695326 h 1238251"/>
              <a:gd name="connsiteX32" fmla="*/ 432393 w 800100"/>
              <a:gd name="connsiteY32" fmla="*/ 730231 h 1238251"/>
              <a:gd name="connsiteX33" fmla="*/ 428278 w 800100"/>
              <a:gd name="connsiteY33" fmla="*/ 749047 h 1238251"/>
              <a:gd name="connsiteX34" fmla="*/ 80983 w 800100"/>
              <a:gd name="connsiteY34" fmla="*/ 745569 h 1238251"/>
              <a:gd name="connsiteX35" fmla="*/ 207357 w 800100"/>
              <a:gd name="connsiteY35" fmla="*/ 1102291 h 1238251"/>
              <a:gd name="connsiteX36" fmla="*/ 586445 w 800100"/>
              <a:gd name="connsiteY36" fmla="*/ 1105167 h 1238251"/>
              <a:gd name="connsiteX37" fmla="*/ 721413 w 800100"/>
              <a:gd name="connsiteY37" fmla="*/ 751983 h 1238251"/>
              <a:gd name="connsiteX38" fmla="*/ 550873 w 800100"/>
              <a:gd name="connsiteY38" fmla="*/ 750275 h 1238251"/>
              <a:gd name="connsiteX39" fmla="*/ 546489 w 800100"/>
              <a:gd name="connsiteY39" fmla="*/ 730231 h 1238251"/>
              <a:gd name="connsiteX40" fmla="*/ 489441 w 800100"/>
              <a:gd name="connsiteY40" fmla="*/ 695326 h 123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00100" h="1238251">
                <a:moveTo>
                  <a:pt x="174126" y="0"/>
                </a:moveTo>
                <a:lnTo>
                  <a:pt x="625973" y="1"/>
                </a:lnTo>
                <a:cubicBezTo>
                  <a:pt x="654906" y="0"/>
                  <a:pt x="678361" y="23455"/>
                  <a:pt x="678361" y="52388"/>
                </a:cubicBezTo>
                <a:cubicBezTo>
                  <a:pt x="678361" y="81322"/>
                  <a:pt x="654906" y="104776"/>
                  <a:pt x="625973" y="104776"/>
                </a:cubicBezTo>
                <a:lnTo>
                  <a:pt x="571500" y="104776"/>
                </a:lnTo>
                <a:lnTo>
                  <a:pt x="571500" y="478128"/>
                </a:lnTo>
                <a:lnTo>
                  <a:pt x="623722" y="506474"/>
                </a:lnTo>
                <a:cubicBezTo>
                  <a:pt x="730137" y="578366"/>
                  <a:pt x="800100" y="700112"/>
                  <a:pt x="800100" y="838201"/>
                </a:cubicBezTo>
                <a:cubicBezTo>
                  <a:pt x="800100" y="1059143"/>
                  <a:pt x="620993" y="1238251"/>
                  <a:pt x="400050" y="1238251"/>
                </a:cubicBezTo>
                <a:cubicBezTo>
                  <a:pt x="179108" y="1238251"/>
                  <a:pt x="0" y="1059143"/>
                  <a:pt x="0" y="838201"/>
                </a:cubicBezTo>
                <a:cubicBezTo>
                  <a:pt x="0" y="700113"/>
                  <a:pt x="69964" y="578365"/>
                  <a:pt x="176378" y="506474"/>
                </a:cubicBezTo>
                <a:lnTo>
                  <a:pt x="228600" y="478128"/>
                </a:lnTo>
                <a:lnTo>
                  <a:pt x="228600" y="104776"/>
                </a:lnTo>
                <a:lnTo>
                  <a:pt x="174126" y="104776"/>
                </a:lnTo>
                <a:cubicBezTo>
                  <a:pt x="145193" y="104776"/>
                  <a:pt x="121738" y="81321"/>
                  <a:pt x="121738" y="52388"/>
                </a:cubicBezTo>
                <a:cubicBezTo>
                  <a:pt x="121738" y="23455"/>
                  <a:pt x="145193" y="1"/>
                  <a:pt x="174126" y="0"/>
                </a:cubicBezTo>
                <a:close/>
                <a:moveTo>
                  <a:pt x="276226" y="504826"/>
                </a:moveTo>
                <a:cubicBezTo>
                  <a:pt x="255184" y="504826"/>
                  <a:pt x="238126" y="521884"/>
                  <a:pt x="238126" y="542926"/>
                </a:cubicBezTo>
                <a:cubicBezTo>
                  <a:pt x="238126" y="563968"/>
                  <a:pt x="255184" y="581026"/>
                  <a:pt x="276226" y="581026"/>
                </a:cubicBezTo>
                <a:cubicBezTo>
                  <a:pt x="297268" y="581026"/>
                  <a:pt x="314326" y="563968"/>
                  <a:pt x="314326" y="542926"/>
                </a:cubicBezTo>
                <a:cubicBezTo>
                  <a:pt x="314326" y="521884"/>
                  <a:pt x="297268" y="504826"/>
                  <a:pt x="276226" y="504826"/>
                </a:cubicBezTo>
                <a:close/>
                <a:moveTo>
                  <a:pt x="390526" y="581026"/>
                </a:moveTo>
                <a:cubicBezTo>
                  <a:pt x="369484" y="581026"/>
                  <a:pt x="352426" y="598084"/>
                  <a:pt x="352426" y="619126"/>
                </a:cubicBezTo>
                <a:cubicBezTo>
                  <a:pt x="352426" y="640168"/>
                  <a:pt x="369484" y="657226"/>
                  <a:pt x="390526" y="657226"/>
                </a:cubicBezTo>
                <a:cubicBezTo>
                  <a:pt x="411568" y="657226"/>
                  <a:pt x="428626" y="640168"/>
                  <a:pt x="428626" y="619126"/>
                </a:cubicBezTo>
                <a:cubicBezTo>
                  <a:pt x="428626" y="598084"/>
                  <a:pt x="411568" y="581026"/>
                  <a:pt x="390526" y="581026"/>
                </a:cubicBezTo>
                <a:close/>
                <a:moveTo>
                  <a:pt x="200026" y="619126"/>
                </a:moveTo>
                <a:cubicBezTo>
                  <a:pt x="178984" y="619126"/>
                  <a:pt x="161926" y="636184"/>
                  <a:pt x="161926" y="657226"/>
                </a:cubicBezTo>
                <a:cubicBezTo>
                  <a:pt x="161926" y="678268"/>
                  <a:pt x="178984" y="695326"/>
                  <a:pt x="200026" y="695326"/>
                </a:cubicBezTo>
                <a:cubicBezTo>
                  <a:pt x="221068" y="695326"/>
                  <a:pt x="238126" y="678268"/>
                  <a:pt x="238126" y="657226"/>
                </a:cubicBezTo>
                <a:cubicBezTo>
                  <a:pt x="238126" y="636184"/>
                  <a:pt x="221068" y="619126"/>
                  <a:pt x="200026" y="619126"/>
                </a:cubicBezTo>
                <a:close/>
                <a:moveTo>
                  <a:pt x="489441" y="695326"/>
                </a:moveTo>
                <a:cubicBezTo>
                  <a:pt x="463796" y="695326"/>
                  <a:pt x="441792" y="709719"/>
                  <a:pt x="432393" y="730231"/>
                </a:cubicBezTo>
                <a:lnTo>
                  <a:pt x="428278" y="749047"/>
                </a:lnTo>
                <a:lnTo>
                  <a:pt x="80983" y="745569"/>
                </a:lnTo>
                <a:cubicBezTo>
                  <a:pt x="45046" y="879687"/>
                  <a:pt x="95409" y="1021845"/>
                  <a:pt x="207357" y="1102291"/>
                </a:cubicBezTo>
                <a:cubicBezTo>
                  <a:pt x="320233" y="1183402"/>
                  <a:pt x="471716" y="1184552"/>
                  <a:pt x="586445" y="1105167"/>
                </a:cubicBezTo>
                <a:cubicBezTo>
                  <a:pt x="699751" y="1026767"/>
                  <a:pt x="753464" y="886213"/>
                  <a:pt x="721413" y="751983"/>
                </a:cubicBezTo>
                <a:lnTo>
                  <a:pt x="550873" y="750275"/>
                </a:lnTo>
                <a:lnTo>
                  <a:pt x="546489" y="730231"/>
                </a:lnTo>
                <a:cubicBezTo>
                  <a:pt x="537090" y="709719"/>
                  <a:pt x="515087" y="695326"/>
                  <a:pt x="489441" y="695326"/>
                </a:cubicBezTo>
                <a:close/>
              </a:path>
            </a:pathLst>
          </a:custGeom>
          <a:solidFill>
            <a:srgbClr val="E38583"/>
          </a:solidFill>
          <a:ln>
            <a:solidFill>
              <a:srgbClr val="96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sp>
        <p:nvSpPr>
          <p:cNvPr id="25" name="Téglalap 24"/>
          <p:cNvSpPr/>
          <p:nvPr/>
        </p:nvSpPr>
        <p:spPr>
          <a:xfrm>
            <a:off x="4445741" y="3249337"/>
            <a:ext cx="6163226" cy="400110"/>
          </a:xfrm>
          <a:prstGeom prst="rect">
            <a:avLst/>
          </a:prstGeom>
        </p:spPr>
        <p:txBody>
          <a:bodyPr wrap="none">
            <a:spAutoFit/>
          </a:bodyPr>
          <a:lstStyle/>
          <a:p>
            <a:pPr>
              <a:spcBef>
                <a:spcPts val="600"/>
              </a:spcBef>
            </a:pPr>
            <a:r>
              <a:rPr lang="en-US" sz="2000" b="1" dirty="0">
                <a:latin typeface="Garamond" panose="02020404030301010803" pitchFamily="18" charset="0"/>
              </a:rPr>
              <a:t>Education to reach societal understanding and support</a:t>
            </a:r>
          </a:p>
        </p:txBody>
      </p:sp>
      <p:sp>
        <p:nvSpPr>
          <p:cNvPr id="26" name="Téglalap 25"/>
          <p:cNvSpPr/>
          <p:nvPr/>
        </p:nvSpPr>
        <p:spPr>
          <a:xfrm>
            <a:off x="4852141" y="3919356"/>
            <a:ext cx="4890826" cy="369332"/>
          </a:xfrm>
          <a:prstGeom prst="rect">
            <a:avLst/>
          </a:prstGeom>
        </p:spPr>
        <p:txBody>
          <a:bodyPr wrap="none">
            <a:spAutoFit/>
          </a:bodyPr>
          <a:lstStyle/>
          <a:p>
            <a:pPr>
              <a:spcBef>
                <a:spcPts val="600"/>
              </a:spcBef>
            </a:pPr>
            <a:r>
              <a:rPr lang="en-US" b="1" dirty="0">
                <a:latin typeface="Garamond" panose="02020404030301010803" pitchFamily="18" charset="0"/>
              </a:rPr>
              <a:t>SDG oriented ECONOMIC initiatives and rules</a:t>
            </a:r>
          </a:p>
        </p:txBody>
      </p:sp>
      <p:sp>
        <p:nvSpPr>
          <p:cNvPr id="27" name="Téglalap 26"/>
          <p:cNvSpPr/>
          <p:nvPr/>
        </p:nvSpPr>
        <p:spPr>
          <a:xfrm>
            <a:off x="4852141" y="4558597"/>
            <a:ext cx="6442667" cy="369332"/>
          </a:xfrm>
          <a:prstGeom prst="rect">
            <a:avLst/>
          </a:prstGeom>
        </p:spPr>
        <p:txBody>
          <a:bodyPr wrap="square">
            <a:spAutoFit/>
          </a:bodyPr>
          <a:lstStyle/>
          <a:p>
            <a:pPr>
              <a:spcBef>
                <a:spcPts val="600"/>
              </a:spcBef>
            </a:pPr>
            <a:r>
              <a:rPr lang="en-US" b="1" dirty="0">
                <a:latin typeface="Garamond" panose="02020404030301010803" pitchFamily="18" charset="0"/>
              </a:rPr>
              <a:t>National and global political will and international cooperation</a:t>
            </a:r>
          </a:p>
        </p:txBody>
      </p:sp>
      <p:sp>
        <p:nvSpPr>
          <p:cNvPr id="28" name="Téglalap 27"/>
          <p:cNvSpPr/>
          <p:nvPr/>
        </p:nvSpPr>
        <p:spPr>
          <a:xfrm>
            <a:off x="4445741" y="5197838"/>
            <a:ext cx="2004075" cy="369332"/>
          </a:xfrm>
          <a:prstGeom prst="rect">
            <a:avLst/>
          </a:prstGeom>
        </p:spPr>
        <p:txBody>
          <a:bodyPr wrap="none">
            <a:spAutoFit/>
          </a:bodyPr>
          <a:lstStyle/>
          <a:p>
            <a:pPr>
              <a:spcBef>
                <a:spcPts val="600"/>
              </a:spcBef>
            </a:pPr>
            <a:r>
              <a:rPr lang="hu-HU" b="1" dirty="0">
                <a:latin typeface="Garamond" panose="02020404030301010803" pitchFamily="18" charset="0"/>
              </a:rPr>
              <a:t>SDG</a:t>
            </a:r>
            <a:r>
              <a:rPr lang="en-US" b="1" dirty="0">
                <a:latin typeface="Garamond" panose="02020404030301010803" pitchFamily="18" charset="0"/>
              </a:rPr>
              <a:t> oriented STI </a:t>
            </a:r>
          </a:p>
        </p:txBody>
      </p:sp>
      <p:sp>
        <p:nvSpPr>
          <p:cNvPr id="29" name="Téglalap 28"/>
          <p:cNvSpPr/>
          <p:nvPr/>
        </p:nvSpPr>
        <p:spPr>
          <a:xfrm>
            <a:off x="1475438" y="3873189"/>
            <a:ext cx="2095574" cy="830997"/>
          </a:xfrm>
          <a:prstGeom prst="rect">
            <a:avLst/>
          </a:prstGeom>
        </p:spPr>
        <p:txBody>
          <a:bodyPr wrap="none">
            <a:spAutoFit/>
          </a:bodyPr>
          <a:lstStyle/>
          <a:p>
            <a:pPr algn="ctr"/>
            <a:r>
              <a:rPr lang="en-US" sz="2400" b="1" cap="small" dirty="0">
                <a:latin typeface="Garamond" panose="02020404030301010803" pitchFamily="18" charset="0"/>
              </a:rPr>
              <a:t>The </a:t>
            </a:r>
            <a:r>
              <a:rPr lang="en-US" sz="2400" b="1" cap="small" dirty="0" smtClean="0">
                <a:latin typeface="Garamond" panose="02020404030301010803" pitchFamily="18" charset="0"/>
              </a:rPr>
              <a:t>further</a:t>
            </a:r>
            <a:endParaRPr lang="hu-HU" sz="2400" b="1" cap="small" dirty="0" smtClean="0">
              <a:latin typeface="Garamond" panose="02020404030301010803" pitchFamily="18" charset="0"/>
            </a:endParaRPr>
          </a:p>
          <a:p>
            <a:pPr algn="ctr"/>
            <a:r>
              <a:rPr lang="en-US" sz="2400" b="1" cap="small" dirty="0" smtClean="0">
                <a:latin typeface="Garamond" panose="02020404030301010803" pitchFamily="18" charset="0"/>
              </a:rPr>
              <a:t> </a:t>
            </a:r>
            <a:r>
              <a:rPr lang="en-US" sz="2400" b="1" cap="small" dirty="0">
                <a:latin typeface="Garamond" panose="02020404030301010803" pitchFamily="18" charset="0"/>
              </a:rPr>
              <a:t>needs are:</a:t>
            </a:r>
          </a:p>
        </p:txBody>
      </p:sp>
    </p:spTree>
    <p:extLst>
      <p:ext uri="{BB962C8B-B14F-4D97-AF65-F5344CB8AC3E}">
        <p14:creationId xmlns:p14="http://schemas.microsoft.com/office/powerpoint/2010/main" val="543552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31908199"/>
              </p:ext>
            </p:extLst>
          </p:nvPr>
        </p:nvGraphicFramePr>
        <p:xfrm>
          <a:off x="0" y="898674"/>
          <a:ext cx="12192000" cy="5959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zövegdoboz 2"/>
          <p:cNvSpPr txBox="1"/>
          <p:nvPr/>
        </p:nvSpPr>
        <p:spPr>
          <a:xfrm>
            <a:off x="2538484" y="313899"/>
            <a:ext cx="8679976" cy="584775"/>
          </a:xfrm>
          <a:prstGeom prst="rect">
            <a:avLst/>
          </a:prstGeom>
          <a:noFill/>
        </p:spPr>
        <p:txBody>
          <a:bodyPr wrap="square" rtlCol="0">
            <a:spAutoFit/>
          </a:bodyPr>
          <a:lstStyle/>
          <a:p>
            <a:r>
              <a:rPr lang="en-US" sz="3200" b="1" dirty="0" smtClean="0">
                <a:latin typeface="Garamond" panose="02020404030301010803" pitchFamily="18" charset="0"/>
              </a:rPr>
              <a:t>SUSTAINABLE DEVELOPMENT GOALS</a:t>
            </a:r>
            <a:endParaRPr lang="hu-HU" sz="3200" dirty="0">
              <a:latin typeface="Garamond" panose="02020404030301010803" pitchFamily="18" charset="0"/>
            </a:endParaRPr>
          </a:p>
        </p:txBody>
      </p:sp>
    </p:spTree>
    <p:extLst>
      <p:ext uri="{BB962C8B-B14F-4D97-AF65-F5344CB8AC3E}">
        <p14:creationId xmlns:p14="http://schemas.microsoft.com/office/powerpoint/2010/main" val="3392068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Körszelet 4"/>
          <p:cNvSpPr/>
          <p:nvPr/>
        </p:nvSpPr>
        <p:spPr>
          <a:xfrm>
            <a:off x="2590800" y="-4953000"/>
            <a:ext cx="6896100" cy="6896100"/>
          </a:xfrm>
          <a:prstGeom prst="chord">
            <a:avLst>
              <a:gd name="adj1" fmla="val 825611"/>
              <a:gd name="adj2" fmla="val 996817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Szövegdoboz 2"/>
          <p:cNvSpPr txBox="1"/>
          <p:nvPr/>
        </p:nvSpPr>
        <p:spPr>
          <a:xfrm>
            <a:off x="3387109" y="25400"/>
            <a:ext cx="5303482" cy="1292662"/>
          </a:xfrm>
          <a:prstGeom prst="rect">
            <a:avLst/>
          </a:prstGeom>
          <a:noFill/>
        </p:spPr>
        <p:txBody>
          <a:bodyPr wrap="square" rtlCol="0">
            <a:spAutoFit/>
          </a:bodyPr>
          <a:lstStyle/>
          <a:p>
            <a:pPr algn="ctr"/>
            <a:r>
              <a:rPr lang="hu-HU" sz="2600" b="1" dirty="0" smtClean="0">
                <a:latin typeface="Garamond" panose="02020404030301010803" pitchFamily="18" charset="0"/>
              </a:rPr>
              <a:t>DIFFERENT ASPECTS OF </a:t>
            </a:r>
            <a:r>
              <a:rPr lang="en-US" sz="2600" b="1" dirty="0" smtClean="0">
                <a:latin typeface="Garamond" panose="02020404030301010803" pitchFamily="18" charset="0"/>
              </a:rPr>
              <a:t>SUSTAINABLE </a:t>
            </a:r>
            <a:endParaRPr lang="hu-HU" sz="2600" b="1" dirty="0" smtClean="0">
              <a:latin typeface="Garamond" panose="02020404030301010803" pitchFamily="18" charset="0"/>
            </a:endParaRPr>
          </a:p>
          <a:p>
            <a:pPr algn="ctr"/>
            <a:r>
              <a:rPr lang="en-US" sz="2600" b="1" dirty="0" smtClean="0">
                <a:latin typeface="Garamond" panose="02020404030301010803" pitchFamily="18" charset="0"/>
              </a:rPr>
              <a:t>DEVELOPMENT </a:t>
            </a:r>
            <a:endParaRPr lang="hu-HU" sz="2600" b="1" dirty="0">
              <a:latin typeface="Garamond" panose="02020404030301010803" pitchFamily="18" charset="0"/>
            </a:endParaRPr>
          </a:p>
        </p:txBody>
      </p:sp>
      <p:grpSp>
        <p:nvGrpSpPr>
          <p:cNvPr id="26" name="Csoportba foglalás 25"/>
          <p:cNvGrpSpPr>
            <a:grpSpLocks noChangeAspect="1"/>
          </p:cNvGrpSpPr>
          <p:nvPr/>
        </p:nvGrpSpPr>
        <p:grpSpPr>
          <a:xfrm>
            <a:off x="616274" y="1263974"/>
            <a:ext cx="1358251" cy="1358251"/>
            <a:chOff x="8039633" y="2556010"/>
            <a:chExt cx="2164080" cy="2164080"/>
          </a:xfrm>
        </p:grpSpPr>
        <p:sp>
          <p:nvSpPr>
            <p:cNvPr id="27" name="Ellipszis 26"/>
            <p:cNvSpPr/>
            <p:nvPr/>
          </p:nvSpPr>
          <p:spPr>
            <a:xfrm>
              <a:off x="8039633" y="2556010"/>
              <a:ext cx="2164080" cy="2164080"/>
            </a:xfrm>
            <a:prstGeom prst="ellipse">
              <a:avLst/>
            </a:prstGeom>
            <a:solidFill>
              <a:schemeClr val="bg1"/>
            </a:solidFill>
            <a:ln w="53975">
              <a:solidFill>
                <a:srgbClr val="751E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sp>
          <p:nvSpPr>
            <p:cNvPr id="28" name="AutoShape 3"/>
            <p:cNvSpPr>
              <a:spLocks noChangeAspect="1" noChangeArrowheads="1" noTextEdit="1"/>
            </p:cNvSpPr>
            <p:nvPr/>
          </p:nvSpPr>
          <p:spPr bwMode="auto">
            <a:xfrm>
              <a:off x="8518525" y="3148012"/>
              <a:ext cx="7937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latin typeface="Garamond" panose="02020404030301010803" pitchFamily="18" charset="0"/>
              </a:endParaRPr>
            </a:p>
          </p:txBody>
        </p:sp>
        <p:sp>
          <p:nvSpPr>
            <p:cNvPr id="29" name="Freeform 5"/>
            <p:cNvSpPr>
              <a:spLocks noEditPoints="1"/>
            </p:cNvSpPr>
            <p:nvPr/>
          </p:nvSpPr>
          <p:spPr bwMode="auto">
            <a:xfrm>
              <a:off x="8307254" y="3032774"/>
              <a:ext cx="1423670" cy="1101590"/>
            </a:xfrm>
            <a:custGeom>
              <a:avLst/>
              <a:gdLst>
                <a:gd name="T0" fmla="*/ 0 w 316"/>
                <a:gd name="T1" fmla="*/ 194 h 226"/>
                <a:gd name="T2" fmla="*/ 38 w 316"/>
                <a:gd name="T3" fmla="*/ 194 h 226"/>
                <a:gd name="T4" fmla="*/ 38 w 316"/>
                <a:gd name="T5" fmla="*/ 226 h 226"/>
                <a:gd name="T6" fmla="*/ 0 w 316"/>
                <a:gd name="T7" fmla="*/ 226 h 226"/>
                <a:gd name="T8" fmla="*/ 0 w 316"/>
                <a:gd name="T9" fmla="*/ 194 h 226"/>
                <a:gd name="T10" fmla="*/ 46 w 316"/>
                <a:gd name="T11" fmla="*/ 162 h 226"/>
                <a:gd name="T12" fmla="*/ 84 w 316"/>
                <a:gd name="T13" fmla="*/ 162 h 226"/>
                <a:gd name="T14" fmla="*/ 84 w 316"/>
                <a:gd name="T15" fmla="*/ 226 h 226"/>
                <a:gd name="T16" fmla="*/ 46 w 316"/>
                <a:gd name="T17" fmla="*/ 226 h 226"/>
                <a:gd name="T18" fmla="*/ 46 w 316"/>
                <a:gd name="T19" fmla="*/ 162 h 226"/>
                <a:gd name="T20" fmla="*/ 93 w 316"/>
                <a:gd name="T21" fmla="*/ 129 h 226"/>
                <a:gd name="T22" fmla="*/ 130 w 316"/>
                <a:gd name="T23" fmla="*/ 129 h 226"/>
                <a:gd name="T24" fmla="*/ 130 w 316"/>
                <a:gd name="T25" fmla="*/ 226 h 226"/>
                <a:gd name="T26" fmla="*/ 93 w 316"/>
                <a:gd name="T27" fmla="*/ 226 h 226"/>
                <a:gd name="T28" fmla="*/ 93 w 316"/>
                <a:gd name="T29" fmla="*/ 129 h 226"/>
                <a:gd name="T30" fmla="*/ 140 w 316"/>
                <a:gd name="T31" fmla="*/ 97 h 226"/>
                <a:gd name="T32" fmla="*/ 176 w 316"/>
                <a:gd name="T33" fmla="*/ 97 h 226"/>
                <a:gd name="T34" fmla="*/ 176 w 316"/>
                <a:gd name="T35" fmla="*/ 226 h 226"/>
                <a:gd name="T36" fmla="*/ 140 w 316"/>
                <a:gd name="T37" fmla="*/ 226 h 226"/>
                <a:gd name="T38" fmla="*/ 140 w 316"/>
                <a:gd name="T39" fmla="*/ 97 h 226"/>
                <a:gd name="T40" fmla="*/ 186 w 316"/>
                <a:gd name="T41" fmla="*/ 65 h 226"/>
                <a:gd name="T42" fmla="*/ 223 w 316"/>
                <a:gd name="T43" fmla="*/ 65 h 226"/>
                <a:gd name="T44" fmla="*/ 223 w 316"/>
                <a:gd name="T45" fmla="*/ 226 h 226"/>
                <a:gd name="T46" fmla="*/ 186 w 316"/>
                <a:gd name="T47" fmla="*/ 226 h 226"/>
                <a:gd name="T48" fmla="*/ 186 w 316"/>
                <a:gd name="T49" fmla="*/ 65 h 226"/>
                <a:gd name="T50" fmla="*/ 232 w 316"/>
                <a:gd name="T51" fmla="*/ 32 h 226"/>
                <a:gd name="T52" fmla="*/ 270 w 316"/>
                <a:gd name="T53" fmla="*/ 32 h 226"/>
                <a:gd name="T54" fmla="*/ 270 w 316"/>
                <a:gd name="T55" fmla="*/ 226 h 226"/>
                <a:gd name="T56" fmla="*/ 232 w 316"/>
                <a:gd name="T57" fmla="*/ 226 h 226"/>
                <a:gd name="T58" fmla="*/ 232 w 316"/>
                <a:gd name="T59" fmla="*/ 32 h 226"/>
                <a:gd name="T60" fmla="*/ 278 w 316"/>
                <a:gd name="T61" fmla="*/ 0 h 226"/>
                <a:gd name="T62" fmla="*/ 316 w 316"/>
                <a:gd name="T63" fmla="*/ 0 h 226"/>
                <a:gd name="T64" fmla="*/ 316 w 316"/>
                <a:gd name="T65" fmla="*/ 226 h 226"/>
                <a:gd name="T66" fmla="*/ 278 w 316"/>
                <a:gd name="T67" fmla="*/ 226 h 226"/>
                <a:gd name="T68" fmla="*/ 278 w 316"/>
                <a:gd name="T69"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 h="226">
                  <a:moveTo>
                    <a:pt x="0" y="194"/>
                  </a:moveTo>
                  <a:lnTo>
                    <a:pt x="38" y="194"/>
                  </a:lnTo>
                  <a:lnTo>
                    <a:pt x="38" y="226"/>
                  </a:lnTo>
                  <a:lnTo>
                    <a:pt x="0" y="226"/>
                  </a:lnTo>
                  <a:lnTo>
                    <a:pt x="0" y="194"/>
                  </a:lnTo>
                  <a:close/>
                  <a:moveTo>
                    <a:pt x="46" y="162"/>
                  </a:moveTo>
                  <a:lnTo>
                    <a:pt x="84" y="162"/>
                  </a:lnTo>
                  <a:lnTo>
                    <a:pt x="84" y="226"/>
                  </a:lnTo>
                  <a:lnTo>
                    <a:pt x="46" y="226"/>
                  </a:lnTo>
                  <a:lnTo>
                    <a:pt x="46" y="162"/>
                  </a:lnTo>
                  <a:close/>
                  <a:moveTo>
                    <a:pt x="93" y="129"/>
                  </a:moveTo>
                  <a:lnTo>
                    <a:pt x="130" y="129"/>
                  </a:lnTo>
                  <a:lnTo>
                    <a:pt x="130" y="226"/>
                  </a:lnTo>
                  <a:lnTo>
                    <a:pt x="93" y="226"/>
                  </a:lnTo>
                  <a:lnTo>
                    <a:pt x="93" y="129"/>
                  </a:lnTo>
                  <a:close/>
                  <a:moveTo>
                    <a:pt x="140" y="97"/>
                  </a:moveTo>
                  <a:lnTo>
                    <a:pt x="176" y="97"/>
                  </a:lnTo>
                  <a:lnTo>
                    <a:pt x="176" y="226"/>
                  </a:lnTo>
                  <a:lnTo>
                    <a:pt x="140" y="226"/>
                  </a:lnTo>
                  <a:lnTo>
                    <a:pt x="140" y="97"/>
                  </a:lnTo>
                  <a:close/>
                  <a:moveTo>
                    <a:pt x="186" y="65"/>
                  </a:moveTo>
                  <a:lnTo>
                    <a:pt x="223" y="65"/>
                  </a:lnTo>
                  <a:lnTo>
                    <a:pt x="223" y="226"/>
                  </a:lnTo>
                  <a:lnTo>
                    <a:pt x="186" y="226"/>
                  </a:lnTo>
                  <a:lnTo>
                    <a:pt x="186" y="65"/>
                  </a:lnTo>
                  <a:close/>
                  <a:moveTo>
                    <a:pt x="232" y="32"/>
                  </a:moveTo>
                  <a:lnTo>
                    <a:pt x="270" y="32"/>
                  </a:lnTo>
                  <a:lnTo>
                    <a:pt x="270" y="226"/>
                  </a:lnTo>
                  <a:lnTo>
                    <a:pt x="232" y="226"/>
                  </a:lnTo>
                  <a:lnTo>
                    <a:pt x="232" y="32"/>
                  </a:lnTo>
                  <a:close/>
                  <a:moveTo>
                    <a:pt x="278" y="0"/>
                  </a:moveTo>
                  <a:lnTo>
                    <a:pt x="316" y="0"/>
                  </a:lnTo>
                  <a:lnTo>
                    <a:pt x="316" y="226"/>
                  </a:lnTo>
                  <a:lnTo>
                    <a:pt x="278" y="226"/>
                  </a:lnTo>
                  <a:lnTo>
                    <a:pt x="278" y="0"/>
                  </a:lnTo>
                  <a:close/>
                </a:path>
              </a:pathLst>
            </a:custGeom>
            <a:solidFill>
              <a:srgbClr val="751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latin typeface="Garamond" panose="02020404030301010803" pitchFamily="18" charset="0"/>
              </a:endParaRPr>
            </a:p>
          </p:txBody>
        </p:sp>
        <p:sp>
          <p:nvSpPr>
            <p:cNvPr id="30" name="Jobbra nyíl 48"/>
            <p:cNvSpPr/>
            <p:nvPr/>
          </p:nvSpPr>
          <p:spPr>
            <a:xfrm rot="19238199">
              <a:off x="8088807" y="3343929"/>
              <a:ext cx="1860562" cy="312030"/>
            </a:xfrm>
            <a:custGeom>
              <a:avLst/>
              <a:gdLst>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8238"/>
                <a:gd name="connsiteY0" fmla="*/ 62526 h 425643"/>
                <a:gd name="connsiteX1" fmla="*/ 1446930 w 1748238"/>
                <a:gd name="connsiteY1" fmla="*/ 106411 h 425643"/>
                <a:gd name="connsiteX2" fmla="*/ 1446930 w 1748238"/>
                <a:gd name="connsiteY2" fmla="*/ 0 h 425643"/>
                <a:gd name="connsiteX3" fmla="*/ 1748238 w 1748238"/>
                <a:gd name="connsiteY3" fmla="*/ 212822 h 425643"/>
                <a:gd name="connsiteX4" fmla="*/ 1446930 w 1748238"/>
                <a:gd name="connsiteY4" fmla="*/ 425643 h 425643"/>
                <a:gd name="connsiteX5" fmla="*/ 1446930 w 1748238"/>
                <a:gd name="connsiteY5" fmla="*/ 319232 h 425643"/>
                <a:gd name="connsiteX6" fmla="*/ 3245 w 1748238"/>
                <a:gd name="connsiteY6" fmla="*/ 319232 h 425643"/>
                <a:gd name="connsiteX7" fmla="*/ 0 w 1748238"/>
                <a:gd name="connsiteY7" fmla="*/ 62526 h 425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8238" h="425643">
                  <a:moveTo>
                    <a:pt x="0" y="62526"/>
                  </a:moveTo>
                  <a:cubicBezTo>
                    <a:pt x="489881" y="179558"/>
                    <a:pt x="943056" y="206105"/>
                    <a:pt x="1446930" y="106411"/>
                  </a:cubicBezTo>
                  <a:lnTo>
                    <a:pt x="1446930" y="0"/>
                  </a:lnTo>
                  <a:lnTo>
                    <a:pt x="1748238" y="212822"/>
                  </a:lnTo>
                  <a:lnTo>
                    <a:pt x="1446930" y="425643"/>
                  </a:lnTo>
                  <a:lnTo>
                    <a:pt x="1446930" y="319232"/>
                  </a:lnTo>
                  <a:cubicBezTo>
                    <a:pt x="947289" y="461822"/>
                    <a:pt x="482166" y="437707"/>
                    <a:pt x="3245" y="319232"/>
                  </a:cubicBezTo>
                  <a:cubicBezTo>
                    <a:pt x="2163" y="233663"/>
                    <a:pt x="1082" y="148095"/>
                    <a:pt x="0" y="62526"/>
                  </a:cubicBezTo>
                  <a:close/>
                </a:path>
              </a:pathLst>
            </a:custGeom>
            <a:solidFill>
              <a:srgbClr val="751E4E"/>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grpSp>
      <p:grpSp>
        <p:nvGrpSpPr>
          <p:cNvPr id="31" name="Csoportba foglalás 30"/>
          <p:cNvGrpSpPr>
            <a:grpSpLocks noChangeAspect="1"/>
          </p:cNvGrpSpPr>
          <p:nvPr/>
        </p:nvGrpSpPr>
        <p:grpSpPr>
          <a:xfrm>
            <a:off x="2436430" y="3087459"/>
            <a:ext cx="1696908" cy="1414721"/>
            <a:chOff x="4929458" y="1385508"/>
            <a:chExt cx="4724333" cy="3938701"/>
          </a:xfrm>
        </p:grpSpPr>
        <p:sp>
          <p:nvSpPr>
            <p:cNvPr id="32" name="Szabadkézi sokszög 31"/>
            <p:cNvSpPr/>
            <p:nvPr/>
          </p:nvSpPr>
          <p:spPr>
            <a:xfrm>
              <a:off x="5148948" y="2040869"/>
              <a:ext cx="3528863" cy="3025359"/>
            </a:xfrm>
            <a:custGeom>
              <a:avLst/>
              <a:gdLst>
                <a:gd name="connsiteX0" fmla="*/ 1199161 w 3528863"/>
                <a:gd name="connsiteY0" fmla="*/ 0 h 3025359"/>
                <a:gd name="connsiteX1" fmla="*/ 1502157 w 3528863"/>
                <a:gd name="connsiteY1" fmla="*/ 161943 h 3025359"/>
                <a:gd name="connsiteX2" fmla="*/ 2395547 w 3528863"/>
                <a:gd name="connsiteY2" fmla="*/ 161943 h 3025359"/>
                <a:gd name="connsiteX3" fmla="*/ 2395547 w 3528863"/>
                <a:gd name="connsiteY3" fmla="*/ 740906 h 3025359"/>
                <a:gd name="connsiteX4" fmla="*/ 3438517 w 3528863"/>
                <a:gd name="connsiteY4" fmla="*/ 1610661 h 3025359"/>
                <a:gd name="connsiteX5" fmla="*/ 3470565 w 3528863"/>
                <a:gd name="connsiteY5" fmla="*/ 1964547 h 3025359"/>
                <a:gd name="connsiteX6" fmla="*/ 3470565 w 3528863"/>
                <a:gd name="connsiteY6" fmla="*/ 1964545 h 3025359"/>
                <a:gd name="connsiteX7" fmla="*/ 3300259 w 3528863"/>
                <a:gd name="connsiteY7" fmla="*/ 2053862 h 3025359"/>
                <a:gd name="connsiteX8" fmla="*/ 3267983 w 3528863"/>
                <a:gd name="connsiteY8" fmla="*/ 2053693 h 3025359"/>
                <a:gd name="connsiteX9" fmla="*/ 3302535 w 3528863"/>
                <a:gd name="connsiteY9" fmla="*/ 2088954 h 3025359"/>
                <a:gd name="connsiteX10" fmla="*/ 3298572 w 3528863"/>
                <a:gd name="connsiteY10" fmla="*/ 2441189 h 3025359"/>
                <a:gd name="connsiteX11" fmla="*/ 2906013 w 3528863"/>
                <a:gd name="connsiteY11" fmla="*/ 2476740 h 3025359"/>
                <a:gd name="connsiteX12" fmla="*/ 2873078 w 3528863"/>
                <a:gd name="connsiteY12" fmla="*/ 2449274 h 3025359"/>
                <a:gd name="connsiteX13" fmla="*/ 2893006 w 3528863"/>
                <a:gd name="connsiteY13" fmla="*/ 2480045 h 3025359"/>
                <a:gd name="connsiteX14" fmla="*/ 2862588 w 3528863"/>
                <a:gd name="connsiteY14" fmla="*/ 2756129 h 3025359"/>
                <a:gd name="connsiteX15" fmla="*/ 2862588 w 3528863"/>
                <a:gd name="connsiteY15" fmla="*/ 2756128 h 3025359"/>
                <a:gd name="connsiteX16" fmla="*/ 2508703 w 3528863"/>
                <a:gd name="connsiteY16" fmla="*/ 2788175 h 3025359"/>
                <a:gd name="connsiteX17" fmla="*/ 2423110 w 3528863"/>
                <a:gd name="connsiteY17" fmla="*/ 2716798 h 3025359"/>
                <a:gd name="connsiteX18" fmla="*/ 2429623 w 3528863"/>
                <a:gd name="connsiteY18" fmla="*/ 2751434 h 3025359"/>
                <a:gd name="connsiteX19" fmla="*/ 2372354 w 3528863"/>
                <a:gd name="connsiteY19" fmla="*/ 2935014 h 3025359"/>
                <a:gd name="connsiteX20" fmla="*/ 2372354 w 3528863"/>
                <a:gd name="connsiteY20" fmla="*/ 2935013 h 3025359"/>
                <a:gd name="connsiteX21" fmla="*/ 2018469 w 3528863"/>
                <a:gd name="connsiteY21" fmla="*/ 2967060 h 3025359"/>
                <a:gd name="connsiteX22" fmla="*/ 1587156 w 3528863"/>
                <a:gd name="connsiteY22" fmla="*/ 2607380 h 3025359"/>
                <a:gd name="connsiteX23" fmla="*/ 1386521 w 3528863"/>
                <a:gd name="connsiteY23" fmla="*/ 2772347 h 3025359"/>
                <a:gd name="connsiteX24" fmla="*/ 99057 w 3528863"/>
                <a:gd name="connsiteY24" fmla="*/ 1206529 h 3025359"/>
                <a:gd name="connsiteX25" fmla="*/ 100548 w 3528863"/>
                <a:gd name="connsiteY25" fmla="*/ 1205303 h 3025359"/>
                <a:gd name="connsiteX26" fmla="*/ 65259 w 3528863"/>
                <a:gd name="connsiteY26" fmla="*/ 1124883 h 3025359"/>
                <a:gd name="connsiteX27" fmla="*/ 7643 w 3528863"/>
                <a:gd name="connsiteY27" fmla="*/ 812873 h 3025359"/>
                <a:gd name="connsiteX28" fmla="*/ 693242 w 3528863"/>
                <a:gd name="connsiteY28" fmla="*/ 37482 h 302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528863" h="3025359">
                  <a:moveTo>
                    <a:pt x="1199161" y="0"/>
                  </a:moveTo>
                  <a:lnTo>
                    <a:pt x="1502157" y="161943"/>
                  </a:lnTo>
                  <a:lnTo>
                    <a:pt x="2395547" y="161943"/>
                  </a:lnTo>
                  <a:lnTo>
                    <a:pt x="2395547" y="740906"/>
                  </a:lnTo>
                  <a:lnTo>
                    <a:pt x="3438517" y="1610661"/>
                  </a:lnTo>
                  <a:cubicBezTo>
                    <a:pt x="3545090" y="1699535"/>
                    <a:pt x="3559439" y="1857974"/>
                    <a:pt x="3470565" y="1964547"/>
                  </a:cubicBezTo>
                  <a:lnTo>
                    <a:pt x="3470565" y="1964545"/>
                  </a:lnTo>
                  <a:cubicBezTo>
                    <a:pt x="3426129" y="2017832"/>
                    <a:pt x="3364300" y="2048062"/>
                    <a:pt x="3300259" y="2053862"/>
                  </a:cubicBezTo>
                  <a:lnTo>
                    <a:pt x="3267983" y="2053693"/>
                  </a:lnTo>
                  <a:lnTo>
                    <a:pt x="3302535" y="2088954"/>
                  </a:lnTo>
                  <a:cubicBezTo>
                    <a:pt x="3383431" y="2190255"/>
                    <a:pt x="3384834" y="2337748"/>
                    <a:pt x="3298572" y="2441189"/>
                  </a:cubicBezTo>
                  <a:cubicBezTo>
                    <a:pt x="3199987" y="2559408"/>
                    <a:pt x="3024232" y="2575325"/>
                    <a:pt x="2906013" y="2476740"/>
                  </a:cubicBezTo>
                  <a:lnTo>
                    <a:pt x="2873078" y="2449274"/>
                  </a:lnTo>
                  <a:lnTo>
                    <a:pt x="2893006" y="2480045"/>
                  </a:lnTo>
                  <a:cubicBezTo>
                    <a:pt x="2937836" y="2567095"/>
                    <a:pt x="2929243" y="2676199"/>
                    <a:pt x="2862588" y="2756129"/>
                  </a:cubicBezTo>
                  <a:lnTo>
                    <a:pt x="2862588" y="2756128"/>
                  </a:lnTo>
                  <a:cubicBezTo>
                    <a:pt x="2773715" y="2862701"/>
                    <a:pt x="2615276" y="2877049"/>
                    <a:pt x="2508703" y="2788175"/>
                  </a:cubicBezTo>
                  <a:lnTo>
                    <a:pt x="2423110" y="2716798"/>
                  </a:lnTo>
                  <a:lnTo>
                    <a:pt x="2429623" y="2751434"/>
                  </a:lnTo>
                  <a:cubicBezTo>
                    <a:pt x="2435422" y="2815474"/>
                    <a:pt x="2416791" y="2881727"/>
                    <a:pt x="2372354" y="2935014"/>
                  </a:cubicBezTo>
                  <a:lnTo>
                    <a:pt x="2372354" y="2935013"/>
                  </a:lnTo>
                  <a:cubicBezTo>
                    <a:pt x="2283481" y="3041586"/>
                    <a:pt x="2125042" y="3055934"/>
                    <a:pt x="2018469" y="2967060"/>
                  </a:cubicBezTo>
                  <a:lnTo>
                    <a:pt x="1587156" y="2607380"/>
                  </a:lnTo>
                  <a:lnTo>
                    <a:pt x="1386521" y="2772347"/>
                  </a:lnTo>
                  <a:lnTo>
                    <a:pt x="99057" y="1206529"/>
                  </a:lnTo>
                  <a:lnTo>
                    <a:pt x="100548" y="1205303"/>
                  </a:lnTo>
                  <a:lnTo>
                    <a:pt x="65259" y="1124883"/>
                  </a:lnTo>
                  <a:cubicBezTo>
                    <a:pt x="25717" y="1045248"/>
                    <a:pt x="-17955" y="962099"/>
                    <a:pt x="7643" y="812873"/>
                  </a:cubicBezTo>
                  <a:lnTo>
                    <a:pt x="693242" y="37482"/>
                  </a:lnTo>
                  <a:close/>
                </a:path>
              </a:pathLst>
            </a:custGeom>
            <a:solidFill>
              <a:srgbClr val="96CF9A"/>
            </a:solidFill>
            <a:ln w="190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hu-HU">
                <a:latin typeface="Garamond" panose="02020404030301010803" pitchFamily="18" charset="0"/>
              </a:endParaRPr>
            </a:p>
          </p:txBody>
        </p:sp>
        <p:sp>
          <p:nvSpPr>
            <p:cNvPr id="33" name="Lekerekített téglalap 32"/>
            <p:cNvSpPr/>
            <p:nvPr/>
          </p:nvSpPr>
          <p:spPr>
            <a:xfrm rot="2462474">
              <a:off x="4929458" y="1385508"/>
              <a:ext cx="550283" cy="1641505"/>
            </a:xfrm>
            <a:prstGeom prst="roundRect">
              <a:avLst>
                <a:gd name="adj" fmla="val 0"/>
              </a:avLst>
            </a:prstGeom>
            <a:solidFill>
              <a:srgbClr val="1D7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sp>
          <p:nvSpPr>
            <p:cNvPr id="34" name="Szabadkézi sokszög 33"/>
            <p:cNvSpPr/>
            <p:nvPr/>
          </p:nvSpPr>
          <p:spPr>
            <a:xfrm rot="13720449" flipV="1">
              <a:off x="5376605" y="3871721"/>
              <a:ext cx="1986495" cy="918481"/>
            </a:xfrm>
            <a:custGeom>
              <a:avLst/>
              <a:gdLst>
                <a:gd name="connsiteX0" fmla="*/ 423683 w 1986495"/>
                <a:gd name="connsiteY0" fmla="*/ 104489 h 918481"/>
                <a:gd name="connsiteX1" fmla="*/ 248188 w 1986495"/>
                <a:gd name="connsiteY1" fmla="*/ 31796 h 918481"/>
                <a:gd name="connsiteX2" fmla="*/ 0 w 1986495"/>
                <a:gd name="connsiteY2" fmla="*/ 279984 h 918481"/>
                <a:gd name="connsiteX3" fmla="*/ 0 w 1986495"/>
                <a:gd name="connsiteY3" fmla="*/ 480953 h 918481"/>
                <a:gd name="connsiteX4" fmla="*/ 248188 w 1986495"/>
                <a:gd name="connsiteY4" fmla="*/ 729141 h 918481"/>
                <a:gd name="connsiteX5" fmla="*/ 248187 w 1986495"/>
                <a:gd name="connsiteY5" fmla="*/ 729142 h 918481"/>
                <a:gd name="connsiteX6" fmla="*/ 476871 w 1986495"/>
                <a:gd name="connsiteY6" fmla="*/ 577560 h 918481"/>
                <a:gd name="connsiteX7" fmla="*/ 491029 w 1986495"/>
                <a:gd name="connsiteY7" fmla="*/ 531952 h 918481"/>
                <a:gd name="connsiteX8" fmla="*/ 491029 w 1986495"/>
                <a:gd name="connsiteY8" fmla="*/ 248188 h 918481"/>
                <a:gd name="connsiteX9" fmla="*/ 492100 w 1986495"/>
                <a:gd name="connsiteY9" fmla="*/ 237565 h 918481"/>
                <a:gd name="connsiteX10" fmla="*/ 491333 w 1986495"/>
                <a:gd name="connsiteY10" fmla="*/ 229966 h 918481"/>
                <a:gd name="connsiteX11" fmla="*/ 423683 w 1986495"/>
                <a:gd name="connsiteY11" fmla="*/ 104489 h 918481"/>
                <a:gd name="connsiteX12" fmla="*/ 914712 w 1986495"/>
                <a:gd name="connsiteY12" fmla="*/ 72693 h 918481"/>
                <a:gd name="connsiteX13" fmla="*/ 739217 w 1986495"/>
                <a:gd name="connsiteY13" fmla="*/ 0 h 918481"/>
                <a:gd name="connsiteX14" fmla="*/ 496071 w 1986495"/>
                <a:gd name="connsiteY14" fmla="*/ 198169 h 918481"/>
                <a:gd name="connsiteX15" fmla="*/ 492100 w 1986495"/>
                <a:gd name="connsiteY15" fmla="*/ 237565 h 918481"/>
                <a:gd name="connsiteX16" fmla="*/ 496376 w 1986495"/>
                <a:gd name="connsiteY16" fmla="*/ 279984 h 918481"/>
                <a:gd name="connsiteX17" fmla="*/ 496375 w 1986495"/>
                <a:gd name="connsiteY17" fmla="*/ 480954 h 918481"/>
                <a:gd name="connsiteX18" fmla="*/ 491333 w 1986495"/>
                <a:gd name="connsiteY18" fmla="*/ 530972 h 918481"/>
                <a:gd name="connsiteX19" fmla="*/ 491029 w 1986495"/>
                <a:gd name="connsiteY19" fmla="*/ 531952 h 918481"/>
                <a:gd name="connsiteX20" fmla="*/ 491029 w 1986495"/>
                <a:gd name="connsiteY20" fmla="*/ 636411 h 918481"/>
                <a:gd name="connsiteX21" fmla="*/ 739217 w 1986495"/>
                <a:gd name="connsiteY21" fmla="*/ 884599 h 918481"/>
                <a:gd name="connsiteX22" fmla="*/ 967901 w 1986495"/>
                <a:gd name="connsiteY22" fmla="*/ 733017 h 918481"/>
                <a:gd name="connsiteX23" fmla="*/ 982296 w 1986495"/>
                <a:gd name="connsiteY23" fmla="*/ 686645 h 918481"/>
                <a:gd name="connsiteX24" fmla="*/ 980647 w 1986495"/>
                <a:gd name="connsiteY24" fmla="*/ 670292 h 918481"/>
                <a:gd name="connsiteX25" fmla="*/ 980647 w 1986495"/>
                <a:gd name="connsiteY25" fmla="*/ 372500 h 918481"/>
                <a:gd name="connsiteX26" fmla="*/ 985690 w 1986495"/>
                <a:gd name="connsiteY26" fmla="*/ 322481 h 918481"/>
                <a:gd name="connsiteX27" fmla="*/ 987405 w 1986495"/>
                <a:gd name="connsiteY27" fmla="*/ 316955 h 918481"/>
                <a:gd name="connsiteX28" fmla="*/ 987405 w 1986495"/>
                <a:gd name="connsiteY28" fmla="*/ 248188 h 918481"/>
                <a:gd name="connsiteX29" fmla="*/ 914712 w 1986495"/>
                <a:gd name="connsiteY29" fmla="*/ 72693 h 918481"/>
                <a:gd name="connsiteX30" fmla="*/ 1404331 w 1986495"/>
                <a:gd name="connsiteY30" fmla="*/ 197005 h 918481"/>
                <a:gd name="connsiteX31" fmla="*/ 1228835 w 1986495"/>
                <a:gd name="connsiteY31" fmla="*/ 124312 h 918481"/>
                <a:gd name="connsiteX32" fmla="*/ 1000151 w 1986495"/>
                <a:gd name="connsiteY32" fmla="*/ 275894 h 918481"/>
                <a:gd name="connsiteX33" fmla="*/ 987405 w 1986495"/>
                <a:gd name="connsiteY33" fmla="*/ 316955 h 918481"/>
                <a:gd name="connsiteX34" fmla="*/ 987405 w 1986495"/>
                <a:gd name="connsiteY34" fmla="*/ 636411 h 918481"/>
                <a:gd name="connsiteX35" fmla="*/ 982363 w 1986495"/>
                <a:gd name="connsiteY35" fmla="*/ 686430 h 918481"/>
                <a:gd name="connsiteX36" fmla="*/ 982296 w 1986495"/>
                <a:gd name="connsiteY36" fmla="*/ 686645 h 918481"/>
                <a:gd name="connsiteX37" fmla="*/ 985690 w 1986495"/>
                <a:gd name="connsiteY37" fmla="*/ 720311 h 918481"/>
                <a:gd name="connsiteX38" fmla="*/ 1228835 w 1986495"/>
                <a:gd name="connsiteY38" fmla="*/ 918481 h 918481"/>
                <a:gd name="connsiteX39" fmla="*/ 1477023 w 1986495"/>
                <a:gd name="connsiteY39" fmla="*/ 670293 h 918481"/>
                <a:gd name="connsiteX40" fmla="*/ 1477023 w 1986495"/>
                <a:gd name="connsiteY40" fmla="*/ 372500 h 918481"/>
                <a:gd name="connsiteX41" fmla="*/ 1404331 w 1986495"/>
                <a:gd name="connsiteY41" fmla="*/ 197005 h 918481"/>
                <a:gd name="connsiteX42" fmla="*/ 1913802 w 1986495"/>
                <a:gd name="connsiteY42" fmla="*/ 282163 h 918481"/>
                <a:gd name="connsiteX43" fmla="*/ 1738307 w 1986495"/>
                <a:gd name="connsiteY43" fmla="*/ 209470 h 918481"/>
                <a:gd name="connsiteX44" fmla="*/ 1490119 w 1986495"/>
                <a:gd name="connsiteY44" fmla="*/ 457658 h 918481"/>
                <a:gd name="connsiteX45" fmla="*/ 1490119 w 1986495"/>
                <a:gd name="connsiteY45" fmla="*/ 658627 h 918481"/>
                <a:gd name="connsiteX46" fmla="*/ 1738307 w 1986495"/>
                <a:gd name="connsiteY46" fmla="*/ 906815 h 918481"/>
                <a:gd name="connsiteX47" fmla="*/ 1986495 w 1986495"/>
                <a:gd name="connsiteY47" fmla="*/ 658627 h 918481"/>
                <a:gd name="connsiteX48" fmla="*/ 1986495 w 1986495"/>
                <a:gd name="connsiteY48" fmla="*/ 457658 h 918481"/>
                <a:gd name="connsiteX49" fmla="*/ 1913802 w 1986495"/>
                <a:gd name="connsiteY49" fmla="*/ 282163 h 918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986495" h="918481">
                  <a:moveTo>
                    <a:pt x="423683" y="104489"/>
                  </a:moveTo>
                  <a:cubicBezTo>
                    <a:pt x="378770" y="59575"/>
                    <a:pt x="316723" y="31796"/>
                    <a:pt x="248188" y="31796"/>
                  </a:cubicBezTo>
                  <a:cubicBezTo>
                    <a:pt x="111118" y="31796"/>
                    <a:pt x="0" y="142914"/>
                    <a:pt x="0" y="279984"/>
                  </a:cubicBezTo>
                  <a:lnTo>
                    <a:pt x="0" y="480953"/>
                  </a:lnTo>
                  <a:cubicBezTo>
                    <a:pt x="0" y="618023"/>
                    <a:pt x="111118" y="729141"/>
                    <a:pt x="248188" y="729141"/>
                  </a:cubicBezTo>
                  <a:lnTo>
                    <a:pt x="248187" y="729142"/>
                  </a:lnTo>
                  <a:cubicBezTo>
                    <a:pt x="350990" y="729142"/>
                    <a:pt x="439194" y="666638"/>
                    <a:pt x="476871" y="577560"/>
                  </a:cubicBezTo>
                  <a:lnTo>
                    <a:pt x="491029" y="531952"/>
                  </a:lnTo>
                  <a:lnTo>
                    <a:pt x="491029" y="248188"/>
                  </a:lnTo>
                  <a:lnTo>
                    <a:pt x="492100" y="237565"/>
                  </a:lnTo>
                  <a:lnTo>
                    <a:pt x="491333" y="229966"/>
                  </a:lnTo>
                  <a:cubicBezTo>
                    <a:pt x="481415" y="181496"/>
                    <a:pt x="457368" y="138174"/>
                    <a:pt x="423683" y="104489"/>
                  </a:cubicBezTo>
                  <a:close/>
                  <a:moveTo>
                    <a:pt x="914712" y="72693"/>
                  </a:moveTo>
                  <a:cubicBezTo>
                    <a:pt x="869799" y="27779"/>
                    <a:pt x="807752" y="0"/>
                    <a:pt x="739217" y="0"/>
                  </a:cubicBezTo>
                  <a:cubicBezTo>
                    <a:pt x="619281" y="-1"/>
                    <a:pt x="519214" y="85074"/>
                    <a:pt x="496071" y="198169"/>
                  </a:cubicBezTo>
                  <a:lnTo>
                    <a:pt x="492100" y="237565"/>
                  </a:lnTo>
                  <a:lnTo>
                    <a:pt x="496376" y="279984"/>
                  </a:lnTo>
                  <a:cubicBezTo>
                    <a:pt x="496376" y="346974"/>
                    <a:pt x="496375" y="413964"/>
                    <a:pt x="496375" y="480954"/>
                  </a:cubicBezTo>
                  <a:cubicBezTo>
                    <a:pt x="496375" y="498088"/>
                    <a:pt x="494639" y="514816"/>
                    <a:pt x="491333" y="530972"/>
                  </a:cubicBezTo>
                  <a:lnTo>
                    <a:pt x="491029" y="531952"/>
                  </a:lnTo>
                  <a:lnTo>
                    <a:pt x="491029" y="636411"/>
                  </a:lnTo>
                  <a:cubicBezTo>
                    <a:pt x="491029" y="773481"/>
                    <a:pt x="602147" y="884599"/>
                    <a:pt x="739217" y="884599"/>
                  </a:cubicBezTo>
                  <a:cubicBezTo>
                    <a:pt x="842019" y="884599"/>
                    <a:pt x="930224" y="822095"/>
                    <a:pt x="967901" y="733017"/>
                  </a:cubicBezTo>
                  <a:lnTo>
                    <a:pt x="982296" y="686645"/>
                  </a:lnTo>
                  <a:lnTo>
                    <a:pt x="980647" y="670292"/>
                  </a:lnTo>
                  <a:lnTo>
                    <a:pt x="980647" y="372500"/>
                  </a:lnTo>
                  <a:cubicBezTo>
                    <a:pt x="980647" y="355366"/>
                    <a:pt x="982384" y="338638"/>
                    <a:pt x="985690" y="322481"/>
                  </a:cubicBezTo>
                  <a:lnTo>
                    <a:pt x="987405" y="316955"/>
                  </a:lnTo>
                  <a:lnTo>
                    <a:pt x="987405" y="248188"/>
                  </a:lnTo>
                  <a:cubicBezTo>
                    <a:pt x="987405" y="179653"/>
                    <a:pt x="959625" y="117606"/>
                    <a:pt x="914712" y="72693"/>
                  </a:cubicBezTo>
                  <a:close/>
                  <a:moveTo>
                    <a:pt x="1404331" y="197005"/>
                  </a:moveTo>
                  <a:cubicBezTo>
                    <a:pt x="1359417" y="152091"/>
                    <a:pt x="1297370" y="124312"/>
                    <a:pt x="1228835" y="124312"/>
                  </a:cubicBezTo>
                  <a:cubicBezTo>
                    <a:pt x="1126033" y="124312"/>
                    <a:pt x="1037828" y="186815"/>
                    <a:pt x="1000151" y="275894"/>
                  </a:cubicBezTo>
                  <a:lnTo>
                    <a:pt x="987405" y="316955"/>
                  </a:lnTo>
                  <a:lnTo>
                    <a:pt x="987405" y="636411"/>
                  </a:lnTo>
                  <a:cubicBezTo>
                    <a:pt x="987405" y="653545"/>
                    <a:pt x="985668" y="670273"/>
                    <a:pt x="982363" y="686430"/>
                  </a:cubicBezTo>
                  <a:lnTo>
                    <a:pt x="982296" y="686645"/>
                  </a:lnTo>
                  <a:lnTo>
                    <a:pt x="985690" y="720311"/>
                  </a:lnTo>
                  <a:cubicBezTo>
                    <a:pt x="1008832" y="833406"/>
                    <a:pt x="1108899" y="918480"/>
                    <a:pt x="1228835" y="918481"/>
                  </a:cubicBezTo>
                  <a:cubicBezTo>
                    <a:pt x="1365905" y="918481"/>
                    <a:pt x="1477023" y="807363"/>
                    <a:pt x="1477023" y="670293"/>
                  </a:cubicBezTo>
                  <a:lnTo>
                    <a:pt x="1477023" y="372500"/>
                  </a:lnTo>
                  <a:cubicBezTo>
                    <a:pt x="1477023" y="303965"/>
                    <a:pt x="1449244" y="241918"/>
                    <a:pt x="1404331" y="197005"/>
                  </a:cubicBezTo>
                  <a:close/>
                  <a:moveTo>
                    <a:pt x="1913802" y="282163"/>
                  </a:moveTo>
                  <a:cubicBezTo>
                    <a:pt x="1868889" y="237249"/>
                    <a:pt x="1806842" y="209470"/>
                    <a:pt x="1738307" y="209470"/>
                  </a:cubicBezTo>
                  <a:cubicBezTo>
                    <a:pt x="1601237" y="209470"/>
                    <a:pt x="1490119" y="320588"/>
                    <a:pt x="1490119" y="457658"/>
                  </a:cubicBezTo>
                  <a:lnTo>
                    <a:pt x="1490119" y="658627"/>
                  </a:lnTo>
                  <a:cubicBezTo>
                    <a:pt x="1490119" y="795697"/>
                    <a:pt x="1601237" y="906815"/>
                    <a:pt x="1738307" y="906815"/>
                  </a:cubicBezTo>
                  <a:cubicBezTo>
                    <a:pt x="1875377" y="906815"/>
                    <a:pt x="1986495" y="795697"/>
                    <a:pt x="1986495" y="658627"/>
                  </a:cubicBezTo>
                  <a:lnTo>
                    <a:pt x="1986495" y="457658"/>
                  </a:lnTo>
                  <a:cubicBezTo>
                    <a:pt x="1986495" y="389123"/>
                    <a:pt x="1958716" y="327076"/>
                    <a:pt x="1913802" y="282163"/>
                  </a:cubicBezTo>
                  <a:close/>
                </a:path>
              </a:pathLst>
            </a:custGeom>
            <a:solidFill>
              <a:srgbClr val="1D7223"/>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hu-HU">
                <a:latin typeface="Garamond" panose="02020404030301010803" pitchFamily="18" charset="0"/>
              </a:endParaRPr>
            </a:p>
          </p:txBody>
        </p:sp>
        <p:sp>
          <p:nvSpPr>
            <p:cNvPr id="35" name="Szabadkézi sokszög 34"/>
            <p:cNvSpPr/>
            <p:nvPr/>
          </p:nvSpPr>
          <p:spPr>
            <a:xfrm rot="2376359">
              <a:off x="6426405" y="1839408"/>
              <a:ext cx="2559643" cy="2089615"/>
            </a:xfrm>
            <a:custGeom>
              <a:avLst/>
              <a:gdLst>
                <a:gd name="connsiteX0" fmla="*/ 1049906 w 2559643"/>
                <a:gd name="connsiteY0" fmla="*/ 0 h 2089615"/>
                <a:gd name="connsiteX1" fmla="*/ 2198234 w 2559643"/>
                <a:gd name="connsiteY1" fmla="*/ 88187 h 2089615"/>
                <a:gd name="connsiteX2" fmla="*/ 2439785 w 2559643"/>
                <a:gd name="connsiteY2" fmla="*/ 601145 h 2089615"/>
                <a:gd name="connsiteX3" fmla="*/ 2457349 w 2559643"/>
                <a:gd name="connsiteY3" fmla="*/ 662048 h 2089615"/>
                <a:gd name="connsiteX4" fmla="*/ 2486731 w 2559643"/>
                <a:gd name="connsiteY4" fmla="*/ 682023 h 2089615"/>
                <a:gd name="connsiteX5" fmla="*/ 2559642 w 2559643"/>
                <a:gd name="connsiteY5" fmla="*/ 859970 h 2089615"/>
                <a:gd name="connsiteX6" fmla="*/ 2559641 w 2559643"/>
                <a:gd name="connsiteY6" fmla="*/ 859969 h 2089615"/>
                <a:gd name="connsiteX7" fmla="*/ 2307421 w 2559643"/>
                <a:gd name="connsiteY7" fmla="*/ 1110264 h 2089615"/>
                <a:gd name="connsiteX8" fmla="*/ 768168 w 2559643"/>
                <a:gd name="connsiteY8" fmla="*/ 1104369 h 2089615"/>
                <a:gd name="connsiteX9" fmla="*/ 569534 w 2559643"/>
                <a:gd name="connsiteY9" fmla="*/ 1455723 h 2089615"/>
                <a:gd name="connsiteX10" fmla="*/ 779697 w 2559643"/>
                <a:gd name="connsiteY10" fmla="*/ 1656816 h 2089615"/>
                <a:gd name="connsiteX11" fmla="*/ 787531 w 2559643"/>
                <a:gd name="connsiteY11" fmla="*/ 2012064 h 2089615"/>
                <a:gd name="connsiteX12" fmla="*/ 787531 w 2559643"/>
                <a:gd name="connsiteY12" fmla="*/ 2012063 h 2089615"/>
                <a:gd name="connsiteX13" fmla="*/ 432285 w 2559643"/>
                <a:gd name="connsiteY13" fmla="*/ 2019898 h 2089615"/>
                <a:gd name="connsiteX14" fmla="*/ 77552 w 2559643"/>
                <a:gd name="connsiteY14" fmla="*/ 1680473 h 2089615"/>
                <a:gd name="connsiteX15" fmla="*/ 38398 w 2559643"/>
                <a:gd name="connsiteY15" fmla="*/ 1365342 h 2089615"/>
                <a:gd name="connsiteX16" fmla="*/ 56407 w 2559643"/>
                <a:gd name="connsiteY16" fmla="*/ 1342275 h 2089615"/>
                <a:gd name="connsiteX17" fmla="*/ 398768 w 2559643"/>
                <a:gd name="connsiteY17" fmla="*/ 736694 h 2089615"/>
                <a:gd name="connsiteX18" fmla="*/ 464088 w 2559643"/>
                <a:gd name="connsiteY18" fmla="*/ 661273 h 2089615"/>
                <a:gd name="connsiteX19" fmla="*/ 527370 w 2559643"/>
                <a:gd name="connsiteY19" fmla="*/ 625801 h 2089615"/>
                <a:gd name="connsiteX20" fmla="*/ 564022 w 2559643"/>
                <a:gd name="connsiteY20" fmla="*/ 617488 h 2089615"/>
                <a:gd name="connsiteX21" fmla="*/ 710668 w 2559643"/>
                <a:gd name="connsiteY21" fmla="*/ 453392 h 2089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59643" h="2089615">
                  <a:moveTo>
                    <a:pt x="1049906" y="0"/>
                  </a:moveTo>
                  <a:lnTo>
                    <a:pt x="2198234" y="88187"/>
                  </a:lnTo>
                  <a:cubicBezTo>
                    <a:pt x="2333519" y="178537"/>
                    <a:pt x="2394382" y="433765"/>
                    <a:pt x="2439785" y="601145"/>
                  </a:cubicBezTo>
                  <a:lnTo>
                    <a:pt x="2457349" y="662048"/>
                  </a:lnTo>
                  <a:lnTo>
                    <a:pt x="2486731" y="682023"/>
                  </a:lnTo>
                  <a:cubicBezTo>
                    <a:pt x="2532025" y="727665"/>
                    <a:pt x="2559908" y="790587"/>
                    <a:pt x="2559642" y="859970"/>
                  </a:cubicBezTo>
                  <a:lnTo>
                    <a:pt x="2559641" y="859969"/>
                  </a:lnTo>
                  <a:cubicBezTo>
                    <a:pt x="2559109" y="998736"/>
                    <a:pt x="2446187" y="1110796"/>
                    <a:pt x="2307421" y="1110264"/>
                  </a:cubicBezTo>
                  <a:lnTo>
                    <a:pt x="768168" y="1104369"/>
                  </a:lnTo>
                  <a:lnTo>
                    <a:pt x="569534" y="1455723"/>
                  </a:lnTo>
                  <a:lnTo>
                    <a:pt x="779697" y="1656816"/>
                  </a:lnTo>
                  <a:cubicBezTo>
                    <a:pt x="879960" y="1752752"/>
                    <a:pt x="883468" y="1911802"/>
                    <a:pt x="787531" y="2012064"/>
                  </a:cubicBezTo>
                  <a:lnTo>
                    <a:pt x="787531" y="2012063"/>
                  </a:lnTo>
                  <a:cubicBezTo>
                    <a:pt x="691596" y="2112325"/>
                    <a:pt x="532547" y="2115833"/>
                    <a:pt x="432285" y="2019898"/>
                  </a:cubicBezTo>
                  <a:lnTo>
                    <a:pt x="77552" y="1680473"/>
                  </a:lnTo>
                  <a:cubicBezTo>
                    <a:pt x="-10178" y="1596530"/>
                    <a:pt x="-23829" y="1464264"/>
                    <a:pt x="38398" y="1365342"/>
                  </a:cubicBezTo>
                  <a:lnTo>
                    <a:pt x="56407" y="1342275"/>
                  </a:lnTo>
                  <a:lnTo>
                    <a:pt x="398768" y="736694"/>
                  </a:lnTo>
                  <a:cubicBezTo>
                    <a:pt x="415841" y="706495"/>
                    <a:pt x="438227" y="681184"/>
                    <a:pt x="464088" y="661273"/>
                  </a:cubicBezTo>
                  <a:cubicBezTo>
                    <a:pt x="483485" y="646340"/>
                    <a:pt x="504837" y="634444"/>
                    <a:pt x="527370" y="625801"/>
                  </a:cubicBezTo>
                  <a:lnTo>
                    <a:pt x="564022" y="617488"/>
                  </a:lnTo>
                  <a:lnTo>
                    <a:pt x="710668" y="453392"/>
                  </a:lnTo>
                  <a:close/>
                </a:path>
              </a:pathLst>
            </a:custGeom>
            <a:solidFill>
              <a:srgbClr val="1D722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hu-HU">
                <a:latin typeface="Garamond" panose="02020404030301010803" pitchFamily="18" charset="0"/>
              </a:endParaRPr>
            </a:p>
          </p:txBody>
        </p:sp>
        <p:sp>
          <p:nvSpPr>
            <p:cNvPr id="36" name="Lekerekített téglalap 35"/>
            <p:cNvSpPr/>
            <p:nvPr/>
          </p:nvSpPr>
          <p:spPr>
            <a:xfrm rot="18806386">
              <a:off x="8557897" y="1220115"/>
              <a:ext cx="550283" cy="1641504"/>
            </a:xfrm>
            <a:prstGeom prst="roundRect">
              <a:avLst>
                <a:gd name="adj" fmla="val 0"/>
              </a:avLst>
            </a:prstGeom>
            <a:solidFill>
              <a:srgbClr val="1D7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grpSp>
      <p:sp>
        <p:nvSpPr>
          <p:cNvPr id="37" name="Szabadkézi sokszög 36"/>
          <p:cNvSpPr/>
          <p:nvPr/>
        </p:nvSpPr>
        <p:spPr>
          <a:xfrm>
            <a:off x="5387246" y="3206455"/>
            <a:ext cx="1136412" cy="1758736"/>
          </a:xfrm>
          <a:custGeom>
            <a:avLst/>
            <a:gdLst>
              <a:gd name="connsiteX0" fmla="*/ 174126 w 800100"/>
              <a:gd name="connsiteY0" fmla="*/ 0 h 1238251"/>
              <a:gd name="connsiteX1" fmla="*/ 625973 w 800100"/>
              <a:gd name="connsiteY1" fmla="*/ 1 h 1238251"/>
              <a:gd name="connsiteX2" fmla="*/ 678361 w 800100"/>
              <a:gd name="connsiteY2" fmla="*/ 52388 h 1238251"/>
              <a:gd name="connsiteX3" fmla="*/ 625973 w 800100"/>
              <a:gd name="connsiteY3" fmla="*/ 104776 h 1238251"/>
              <a:gd name="connsiteX4" fmla="*/ 571500 w 800100"/>
              <a:gd name="connsiteY4" fmla="*/ 104776 h 1238251"/>
              <a:gd name="connsiteX5" fmla="*/ 571500 w 800100"/>
              <a:gd name="connsiteY5" fmla="*/ 478128 h 1238251"/>
              <a:gd name="connsiteX6" fmla="*/ 623722 w 800100"/>
              <a:gd name="connsiteY6" fmla="*/ 506474 h 1238251"/>
              <a:gd name="connsiteX7" fmla="*/ 800100 w 800100"/>
              <a:gd name="connsiteY7" fmla="*/ 838201 h 1238251"/>
              <a:gd name="connsiteX8" fmla="*/ 400050 w 800100"/>
              <a:gd name="connsiteY8" fmla="*/ 1238251 h 1238251"/>
              <a:gd name="connsiteX9" fmla="*/ 0 w 800100"/>
              <a:gd name="connsiteY9" fmla="*/ 838201 h 1238251"/>
              <a:gd name="connsiteX10" fmla="*/ 176378 w 800100"/>
              <a:gd name="connsiteY10" fmla="*/ 506474 h 1238251"/>
              <a:gd name="connsiteX11" fmla="*/ 228600 w 800100"/>
              <a:gd name="connsiteY11" fmla="*/ 478128 h 1238251"/>
              <a:gd name="connsiteX12" fmla="*/ 228600 w 800100"/>
              <a:gd name="connsiteY12" fmla="*/ 104776 h 1238251"/>
              <a:gd name="connsiteX13" fmla="*/ 174126 w 800100"/>
              <a:gd name="connsiteY13" fmla="*/ 104776 h 1238251"/>
              <a:gd name="connsiteX14" fmla="*/ 121738 w 800100"/>
              <a:gd name="connsiteY14" fmla="*/ 52388 h 1238251"/>
              <a:gd name="connsiteX15" fmla="*/ 174126 w 800100"/>
              <a:gd name="connsiteY15" fmla="*/ 0 h 1238251"/>
              <a:gd name="connsiteX16" fmla="*/ 276226 w 800100"/>
              <a:gd name="connsiteY16" fmla="*/ 504826 h 1238251"/>
              <a:gd name="connsiteX17" fmla="*/ 238126 w 800100"/>
              <a:gd name="connsiteY17" fmla="*/ 542926 h 1238251"/>
              <a:gd name="connsiteX18" fmla="*/ 276226 w 800100"/>
              <a:gd name="connsiteY18" fmla="*/ 581026 h 1238251"/>
              <a:gd name="connsiteX19" fmla="*/ 314326 w 800100"/>
              <a:gd name="connsiteY19" fmla="*/ 542926 h 1238251"/>
              <a:gd name="connsiteX20" fmla="*/ 276226 w 800100"/>
              <a:gd name="connsiteY20" fmla="*/ 504826 h 1238251"/>
              <a:gd name="connsiteX21" fmla="*/ 390526 w 800100"/>
              <a:gd name="connsiteY21" fmla="*/ 581026 h 1238251"/>
              <a:gd name="connsiteX22" fmla="*/ 352426 w 800100"/>
              <a:gd name="connsiteY22" fmla="*/ 619126 h 1238251"/>
              <a:gd name="connsiteX23" fmla="*/ 390526 w 800100"/>
              <a:gd name="connsiteY23" fmla="*/ 657226 h 1238251"/>
              <a:gd name="connsiteX24" fmla="*/ 428626 w 800100"/>
              <a:gd name="connsiteY24" fmla="*/ 619126 h 1238251"/>
              <a:gd name="connsiteX25" fmla="*/ 390526 w 800100"/>
              <a:gd name="connsiteY25" fmla="*/ 581026 h 1238251"/>
              <a:gd name="connsiteX26" fmla="*/ 200026 w 800100"/>
              <a:gd name="connsiteY26" fmla="*/ 619126 h 1238251"/>
              <a:gd name="connsiteX27" fmla="*/ 161926 w 800100"/>
              <a:gd name="connsiteY27" fmla="*/ 657226 h 1238251"/>
              <a:gd name="connsiteX28" fmla="*/ 200026 w 800100"/>
              <a:gd name="connsiteY28" fmla="*/ 695326 h 1238251"/>
              <a:gd name="connsiteX29" fmla="*/ 238126 w 800100"/>
              <a:gd name="connsiteY29" fmla="*/ 657226 h 1238251"/>
              <a:gd name="connsiteX30" fmla="*/ 200026 w 800100"/>
              <a:gd name="connsiteY30" fmla="*/ 619126 h 1238251"/>
              <a:gd name="connsiteX31" fmla="*/ 489441 w 800100"/>
              <a:gd name="connsiteY31" fmla="*/ 695326 h 1238251"/>
              <a:gd name="connsiteX32" fmla="*/ 432393 w 800100"/>
              <a:gd name="connsiteY32" fmla="*/ 730231 h 1238251"/>
              <a:gd name="connsiteX33" fmla="*/ 428278 w 800100"/>
              <a:gd name="connsiteY33" fmla="*/ 749047 h 1238251"/>
              <a:gd name="connsiteX34" fmla="*/ 80983 w 800100"/>
              <a:gd name="connsiteY34" fmla="*/ 745569 h 1238251"/>
              <a:gd name="connsiteX35" fmla="*/ 207357 w 800100"/>
              <a:gd name="connsiteY35" fmla="*/ 1102291 h 1238251"/>
              <a:gd name="connsiteX36" fmla="*/ 586445 w 800100"/>
              <a:gd name="connsiteY36" fmla="*/ 1105167 h 1238251"/>
              <a:gd name="connsiteX37" fmla="*/ 721413 w 800100"/>
              <a:gd name="connsiteY37" fmla="*/ 751983 h 1238251"/>
              <a:gd name="connsiteX38" fmla="*/ 550873 w 800100"/>
              <a:gd name="connsiteY38" fmla="*/ 750275 h 1238251"/>
              <a:gd name="connsiteX39" fmla="*/ 546489 w 800100"/>
              <a:gd name="connsiteY39" fmla="*/ 730231 h 1238251"/>
              <a:gd name="connsiteX40" fmla="*/ 489441 w 800100"/>
              <a:gd name="connsiteY40" fmla="*/ 695326 h 1238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00100" h="1238251">
                <a:moveTo>
                  <a:pt x="174126" y="0"/>
                </a:moveTo>
                <a:lnTo>
                  <a:pt x="625973" y="1"/>
                </a:lnTo>
                <a:cubicBezTo>
                  <a:pt x="654906" y="0"/>
                  <a:pt x="678361" y="23455"/>
                  <a:pt x="678361" y="52388"/>
                </a:cubicBezTo>
                <a:cubicBezTo>
                  <a:pt x="678361" y="81322"/>
                  <a:pt x="654906" y="104776"/>
                  <a:pt x="625973" y="104776"/>
                </a:cubicBezTo>
                <a:lnTo>
                  <a:pt x="571500" y="104776"/>
                </a:lnTo>
                <a:lnTo>
                  <a:pt x="571500" y="478128"/>
                </a:lnTo>
                <a:lnTo>
                  <a:pt x="623722" y="506474"/>
                </a:lnTo>
                <a:cubicBezTo>
                  <a:pt x="730137" y="578366"/>
                  <a:pt x="800100" y="700112"/>
                  <a:pt x="800100" y="838201"/>
                </a:cubicBezTo>
                <a:cubicBezTo>
                  <a:pt x="800100" y="1059143"/>
                  <a:pt x="620993" y="1238251"/>
                  <a:pt x="400050" y="1238251"/>
                </a:cubicBezTo>
                <a:cubicBezTo>
                  <a:pt x="179108" y="1238251"/>
                  <a:pt x="0" y="1059143"/>
                  <a:pt x="0" y="838201"/>
                </a:cubicBezTo>
                <a:cubicBezTo>
                  <a:pt x="0" y="700113"/>
                  <a:pt x="69964" y="578365"/>
                  <a:pt x="176378" y="506474"/>
                </a:cubicBezTo>
                <a:lnTo>
                  <a:pt x="228600" y="478128"/>
                </a:lnTo>
                <a:lnTo>
                  <a:pt x="228600" y="104776"/>
                </a:lnTo>
                <a:lnTo>
                  <a:pt x="174126" y="104776"/>
                </a:lnTo>
                <a:cubicBezTo>
                  <a:pt x="145193" y="104776"/>
                  <a:pt x="121738" y="81321"/>
                  <a:pt x="121738" y="52388"/>
                </a:cubicBezTo>
                <a:cubicBezTo>
                  <a:pt x="121738" y="23455"/>
                  <a:pt x="145193" y="1"/>
                  <a:pt x="174126" y="0"/>
                </a:cubicBezTo>
                <a:close/>
                <a:moveTo>
                  <a:pt x="276226" y="504826"/>
                </a:moveTo>
                <a:cubicBezTo>
                  <a:pt x="255184" y="504826"/>
                  <a:pt x="238126" y="521884"/>
                  <a:pt x="238126" y="542926"/>
                </a:cubicBezTo>
                <a:cubicBezTo>
                  <a:pt x="238126" y="563968"/>
                  <a:pt x="255184" y="581026"/>
                  <a:pt x="276226" y="581026"/>
                </a:cubicBezTo>
                <a:cubicBezTo>
                  <a:pt x="297268" y="581026"/>
                  <a:pt x="314326" y="563968"/>
                  <a:pt x="314326" y="542926"/>
                </a:cubicBezTo>
                <a:cubicBezTo>
                  <a:pt x="314326" y="521884"/>
                  <a:pt x="297268" y="504826"/>
                  <a:pt x="276226" y="504826"/>
                </a:cubicBezTo>
                <a:close/>
                <a:moveTo>
                  <a:pt x="390526" y="581026"/>
                </a:moveTo>
                <a:cubicBezTo>
                  <a:pt x="369484" y="581026"/>
                  <a:pt x="352426" y="598084"/>
                  <a:pt x="352426" y="619126"/>
                </a:cubicBezTo>
                <a:cubicBezTo>
                  <a:pt x="352426" y="640168"/>
                  <a:pt x="369484" y="657226"/>
                  <a:pt x="390526" y="657226"/>
                </a:cubicBezTo>
                <a:cubicBezTo>
                  <a:pt x="411568" y="657226"/>
                  <a:pt x="428626" y="640168"/>
                  <a:pt x="428626" y="619126"/>
                </a:cubicBezTo>
                <a:cubicBezTo>
                  <a:pt x="428626" y="598084"/>
                  <a:pt x="411568" y="581026"/>
                  <a:pt x="390526" y="581026"/>
                </a:cubicBezTo>
                <a:close/>
                <a:moveTo>
                  <a:pt x="200026" y="619126"/>
                </a:moveTo>
                <a:cubicBezTo>
                  <a:pt x="178984" y="619126"/>
                  <a:pt x="161926" y="636184"/>
                  <a:pt x="161926" y="657226"/>
                </a:cubicBezTo>
                <a:cubicBezTo>
                  <a:pt x="161926" y="678268"/>
                  <a:pt x="178984" y="695326"/>
                  <a:pt x="200026" y="695326"/>
                </a:cubicBezTo>
                <a:cubicBezTo>
                  <a:pt x="221068" y="695326"/>
                  <a:pt x="238126" y="678268"/>
                  <a:pt x="238126" y="657226"/>
                </a:cubicBezTo>
                <a:cubicBezTo>
                  <a:pt x="238126" y="636184"/>
                  <a:pt x="221068" y="619126"/>
                  <a:pt x="200026" y="619126"/>
                </a:cubicBezTo>
                <a:close/>
                <a:moveTo>
                  <a:pt x="489441" y="695326"/>
                </a:moveTo>
                <a:cubicBezTo>
                  <a:pt x="463796" y="695326"/>
                  <a:pt x="441792" y="709719"/>
                  <a:pt x="432393" y="730231"/>
                </a:cubicBezTo>
                <a:lnTo>
                  <a:pt x="428278" y="749047"/>
                </a:lnTo>
                <a:lnTo>
                  <a:pt x="80983" y="745569"/>
                </a:lnTo>
                <a:cubicBezTo>
                  <a:pt x="45046" y="879687"/>
                  <a:pt x="95409" y="1021845"/>
                  <a:pt x="207357" y="1102291"/>
                </a:cubicBezTo>
                <a:cubicBezTo>
                  <a:pt x="320233" y="1183402"/>
                  <a:pt x="471716" y="1184552"/>
                  <a:pt x="586445" y="1105167"/>
                </a:cubicBezTo>
                <a:cubicBezTo>
                  <a:pt x="699751" y="1026767"/>
                  <a:pt x="753464" y="886213"/>
                  <a:pt x="721413" y="751983"/>
                </a:cubicBezTo>
                <a:lnTo>
                  <a:pt x="550873" y="750275"/>
                </a:lnTo>
                <a:lnTo>
                  <a:pt x="546489" y="730231"/>
                </a:lnTo>
                <a:cubicBezTo>
                  <a:pt x="537090" y="709719"/>
                  <a:pt x="515087" y="695326"/>
                  <a:pt x="489441" y="695326"/>
                </a:cubicBezTo>
                <a:close/>
              </a:path>
            </a:pathLst>
          </a:custGeom>
          <a:solidFill>
            <a:srgbClr val="E38583"/>
          </a:solidFill>
          <a:ln>
            <a:solidFill>
              <a:srgbClr val="96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grpSp>
        <p:nvGrpSpPr>
          <p:cNvPr id="65" name="Csoportba foglalás 64"/>
          <p:cNvGrpSpPr/>
          <p:nvPr/>
        </p:nvGrpSpPr>
        <p:grpSpPr>
          <a:xfrm>
            <a:off x="7745923" y="3043583"/>
            <a:ext cx="1283002" cy="1331483"/>
            <a:chOff x="7777766" y="3593067"/>
            <a:chExt cx="1283002" cy="1331483"/>
          </a:xfrm>
        </p:grpSpPr>
        <p:sp>
          <p:nvSpPr>
            <p:cNvPr id="38" name="Szabadkézi sokszög 37"/>
            <p:cNvSpPr/>
            <p:nvPr/>
          </p:nvSpPr>
          <p:spPr>
            <a:xfrm>
              <a:off x="8113263" y="3593067"/>
              <a:ext cx="631670" cy="870523"/>
            </a:xfrm>
            <a:custGeom>
              <a:avLst/>
              <a:gdLst>
                <a:gd name="connsiteX0" fmla="*/ 232357 w 457209"/>
                <a:gd name="connsiteY0" fmla="*/ 261289 h 630093"/>
                <a:gd name="connsiteX1" fmla="*/ 385210 w 457209"/>
                <a:gd name="connsiteY1" fmla="*/ 323325 h 630093"/>
                <a:gd name="connsiteX2" fmla="*/ 409139 w 457209"/>
                <a:gd name="connsiteY2" fmla="*/ 630093 h 630093"/>
                <a:gd name="connsiteX3" fmla="*/ 43569 w 457209"/>
                <a:gd name="connsiteY3" fmla="*/ 624094 h 630093"/>
                <a:gd name="connsiteX4" fmla="*/ 77551 w 457209"/>
                <a:gd name="connsiteY4" fmla="*/ 318276 h 630093"/>
                <a:gd name="connsiteX5" fmla="*/ 232357 w 457209"/>
                <a:gd name="connsiteY5" fmla="*/ 261289 h 630093"/>
                <a:gd name="connsiteX6" fmla="*/ 228606 w 457209"/>
                <a:gd name="connsiteY6" fmla="*/ 0 h 630093"/>
                <a:gd name="connsiteX7" fmla="*/ 359235 w 457209"/>
                <a:gd name="connsiteY7" fmla="*/ 130629 h 630093"/>
                <a:gd name="connsiteX8" fmla="*/ 228606 w 457209"/>
                <a:gd name="connsiteY8" fmla="*/ 261258 h 630093"/>
                <a:gd name="connsiteX9" fmla="*/ 97977 w 457209"/>
                <a:gd name="connsiteY9" fmla="*/ 130629 h 630093"/>
                <a:gd name="connsiteX10" fmla="*/ 228606 w 457209"/>
                <a:gd name="connsiteY10" fmla="*/ 0 h 63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209" h="630093">
                  <a:moveTo>
                    <a:pt x="232357" y="261289"/>
                  </a:moveTo>
                  <a:cubicBezTo>
                    <a:pt x="287471" y="262193"/>
                    <a:pt x="342259" y="282935"/>
                    <a:pt x="385210" y="323325"/>
                  </a:cubicBezTo>
                  <a:cubicBezTo>
                    <a:pt x="471112" y="404105"/>
                    <a:pt x="481476" y="536970"/>
                    <a:pt x="409139" y="630093"/>
                  </a:cubicBezTo>
                  <a:lnTo>
                    <a:pt x="43569" y="624094"/>
                  </a:lnTo>
                  <a:cubicBezTo>
                    <a:pt x="-25673" y="528647"/>
                    <a:pt x="-10956" y="396194"/>
                    <a:pt x="77551" y="318276"/>
                  </a:cubicBezTo>
                  <a:cubicBezTo>
                    <a:pt x="121804" y="279317"/>
                    <a:pt x="177244" y="260384"/>
                    <a:pt x="232357" y="261289"/>
                  </a:cubicBezTo>
                  <a:close/>
                  <a:moveTo>
                    <a:pt x="228606" y="0"/>
                  </a:moveTo>
                  <a:cubicBezTo>
                    <a:pt x="300750" y="0"/>
                    <a:pt x="359235" y="58485"/>
                    <a:pt x="359235" y="130629"/>
                  </a:cubicBezTo>
                  <a:cubicBezTo>
                    <a:pt x="359235" y="202773"/>
                    <a:pt x="300750" y="261258"/>
                    <a:pt x="228606" y="261258"/>
                  </a:cubicBezTo>
                  <a:cubicBezTo>
                    <a:pt x="156462" y="261258"/>
                    <a:pt x="97977" y="202773"/>
                    <a:pt x="97977" y="130629"/>
                  </a:cubicBezTo>
                  <a:cubicBezTo>
                    <a:pt x="97977" y="58485"/>
                    <a:pt x="156462" y="0"/>
                    <a:pt x="228606" y="0"/>
                  </a:cubicBezTo>
                  <a:close/>
                </a:path>
              </a:pathLst>
            </a:custGeom>
            <a:solidFill>
              <a:srgbClr val="E8C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9" name="Szabadkézi sokszög 38"/>
            <p:cNvSpPr/>
            <p:nvPr/>
          </p:nvSpPr>
          <p:spPr>
            <a:xfrm>
              <a:off x="7777766" y="4054027"/>
              <a:ext cx="631670" cy="870523"/>
            </a:xfrm>
            <a:custGeom>
              <a:avLst/>
              <a:gdLst>
                <a:gd name="connsiteX0" fmla="*/ 232357 w 457209"/>
                <a:gd name="connsiteY0" fmla="*/ 261289 h 630093"/>
                <a:gd name="connsiteX1" fmla="*/ 385210 w 457209"/>
                <a:gd name="connsiteY1" fmla="*/ 323325 h 630093"/>
                <a:gd name="connsiteX2" fmla="*/ 409139 w 457209"/>
                <a:gd name="connsiteY2" fmla="*/ 630093 h 630093"/>
                <a:gd name="connsiteX3" fmla="*/ 43569 w 457209"/>
                <a:gd name="connsiteY3" fmla="*/ 624094 h 630093"/>
                <a:gd name="connsiteX4" fmla="*/ 77551 w 457209"/>
                <a:gd name="connsiteY4" fmla="*/ 318276 h 630093"/>
                <a:gd name="connsiteX5" fmla="*/ 232357 w 457209"/>
                <a:gd name="connsiteY5" fmla="*/ 261289 h 630093"/>
                <a:gd name="connsiteX6" fmla="*/ 228606 w 457209"/>
                <a:gd name="connsiteY6" fmla="*/ 0 h 630093"/>
                <a:gd name="connsiteX7" fmla="*/ 359235 w 457209"/>
                <a:gd name="connsiteY7" fmla="*/ 130629 h 630093"/>
                <a:gd name="connsiteX8" fmla="*/ 228606 w 457209"/>
                <a:gd name="connsiteY8" fmla="*/ 261258 h 630093"/>
                <a:gd name="connsiteX9" fmla="*/ 97977 w 457209"/>
                <a:gd name="connsiteY9" fmla="*/ 130629 h 630093"/>
                <a:gd name="connsiteX10" fmla="*/ 228606 w 457209"/>
                <a:gd name="connsiteY10" fmla="*/ 0 h 63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209" h="630093">
                  <a:moveTo>
                    <a:pt x="232357" y="261289"/>
                  </a:moveTo>
                  <a:cubicBezTo>
                    <a:pt x="287471" y="262193"/>
                    <a:pt x="342259" y="282935"/>
                    <a:pt x="385210" y="323325"/>
                  </a:cubicBezTo>
                  <a:cubicBezTo>
                    <a:pt x="471112" y="404105"/>
                    <a:pt x="481476" y="536970"/>
                    <a:pt x="409139" y="630093"/>
                  </a:cubicBezTo>
                  <a:lnTo>
                    <a:pt x="43569" y="624094"/>
                  </a:lnTo>
                  <a:cubicBezTo>
                    <a:pt x="-25673" y="528647"/>
                    <a:pt x="-10956" y="396194"/>
                    <a:pt x="77551" y="318276"/>
                  </a:cubicBezTo>
                  <a:cubicBezTo>
                    <a:pt x="121804" y="279317"/>
                    <a:pt x="177244" y="260384"/>
                    <a:pt x="232357" y="261289"/>
                  </a:cubicBezTo>
                  <a:close/>
                  <a:moveTo>
                    <a:pt x="228606" y="0"/>
                  </a:moveTo>
                  <a:cubicBezTo>
                    <a:pt x="300750" y="0"/>
                    <a:pt x="359235" y="58485"/>
                    <a:pt x="359235" y="130629"/>
                  </a:cubicBezTo>
                  <a:cubicBezTo>
                    <a:pt x="359235" y="202773"/>
                    <a:pt x="300750" y="261258"/>
                    <a:pt x="228606" y="261258"/>
                  </a:cubicBezTo>
                  <a:cubicBezTo>
                    <a:pt x="156462" y="261258"/>
                    <a:pt x="97977" y="202773"/>
                    <a:pt x="97977" y="130629"/>
                  </a:cubicBezTo>
                  <a:cubicBezTo>
                    <a:pt x="97977" y="58485"/>
                    <a:pt x="156462" y="0"/>
                    <a:pt x="228606" y="0"/>
                  </a:cubicBezTo>
                  <a:close/>
                </a:path>
              </a:pathLst>
            </a:custGeom>
            <a:solidFill>
              <a:srgbClr val="751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0" name="Szabadkézi sokszög 39"/>
            <p:cNvSpPr/>
            <p:nvPr/>
          </p:nvSpPr>
          <p:spPr>
            <a:xfrm>
              <a:off x="8429098" y="4015109"/>
              <a:ext cx="631670" cy="870523"/>
            </a:xfrm>
            <a:custGeom>
              <a:avLst/>
              <a:gdLst>
                <a:gd name="connsiteX0" fmla="*/ 232357 w 457209"/>
                <a:gd name="connsiteY0" fmla="*/ 261289 h 630093"/>
                <a:gd name="connsiteX1" fmla="*/ 385210 w 457209"/>
                <a:gd name="connsiteY1" fmla="*/ 323325 h 630093"/>
                <a:gd name="connsiteX2" fmla="*/ 409139 w 457209"/>
                <a:gd name="connsiteY2" fmla="*/ 630093 h 630093"/>
                <a:gd name="connsiteX3" fmla="*/ 43569 w 457209"/>
                <a:gd name="connsiteY3" fmla="*/ 624094 h 630093"/>
                <a:gd name="connsiteX4" fmla="*/ 77551 w 457209"/>
                <a:gd name="connsiteY4" fmla="*/ 318276 h 630093"/>
                <a:gd name="connsiteX5" fmla="*/ 232357 w 457209"/>
                <a:gd name="connsiteY5" fmla="*/ 261289 h 630093"/>
                <a:gd name="connsiteX6" fmla="*/ 228606 w 457209"/>
                <a:gd name="connsiteY6" fmla="*/ 0 h 630093"/>
                <a:gd name="connsiteX7" fmla="*/ 359235 w 457209"/>
                <a:gd name="connsiteY7" fmla="*/ 130629 h 630093"/>
                <a:gd name="connsiteX8" fmla="*/ 228606 w 457209"/>
                <a:gd name="connsiteY8" fmla="*/ 261258 h 630093"/>
                <a:gd name="connsiteX9" fmla="*/ 97977 w 457209"/>
                <a:gd name="connsiteY9" fmla="*/ 130629 h 630093"/>
                <a:gd name="connsiteX10" fmla="*/ 228606 w 457209"/>
                <a:gd name="connsiteY10" fmla="*/ 0 h 63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209" h="630093">
                  <a:moveTo>
                    <a:pt x="232357" y="261289"/>
                  </a:moveTo>
                  <a:cubicBezTo>
                    <a:pt x="287471" y="262193"/>
                    <a:pt x="342259" y="282935"/>
                    <a:pt x="385210" y="323325"/>
                  </a:cubicBezTo>
                  <a:cubicBezTo>
                    <a:pt x="471112" y="404105"/>
                    <a:pt x="481476" y="536970"/>
                    <a:pt x="409139" y="630093"/>
                  </a:cubicBezTo>
                  <a:lnTo>
                    <a:pt x="43569" y="624094"/>
                  </a:lnTo>
                  <a:cubicBezTo>
                    <a:pt x="-25673" y="528647"/>
                    <a:pt x="-10956" y="396194"/>
                    <a:pt x="77551" y="318276"/>
                  </a:cubicBezTo>
                  <a:cubicBezTo>
                    <a:pt x="121804" y="279317"/>
                    <a:pt x="177244" y="260384"/>
                    <a:pt x="232357" y="261289"/>
                  </a:cubicBezTo>
                  <a:close/>
                  <a:moveTo>
                    <a:pt x="228606" y="0"/>
                  </a:moveTo>
                  <a:cubicBezTo>
                    <a:pt x="300750" y="0"/>
                    <a:pt x="359235" y="58485"/>
                    <a:pt x="359235" y="130629"/>
                  </a:cubicBezTo>
                  <a:cubicBezTo>
                    <a:pt x="359235" y="202773"/>
                    <a:pt x="300750" y="261258"/>
                    <a:pt x="228606" y="261258"/>
                  </a:cubicBezTo>
                  <a:cubicBezTo>
                    <a:pt x="156462" y="261258"/>
                    <a:pt x="97977" y="202773"/>
                    <a:pt x="97977" y="130629"/>
                  </a:cubicBezTo>
                  <a:cubicBezTo>
                    <a:pt x="97977" y="58485"/>
                    <a:pt x="156462" y="0"/>
                    <a:pt x="228606" y="0"/>
                  </a:cubicBezTo>
                  <a:close/>
                </a:path>
              </a:pathLst>
            </a:custGeom>
            <a:solidFill>
              <a:srgbClr val="B76A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64" name="Csoportba foglalás 63"/>
          <p:cNvGrpSpPr/>
          <p:nvPr/>
        </p:nvGrpSpPr>
        <p:grpSpPr>
          <a:xfrm>
            <a:off x="9602050" y="1214626"/>
            <a:ext cx="1897541" cy="1456946"/>
            <a:chOff x="9411550" y="2277490"/>
            <a:chExt cx="1897541" cy="1456946"/>
          </a:xfrm>
        </p:grpSpPr>
        <p:sp>
          <p:nvSpPr>
            <p:cNvPr id="62" name="Szabadkézi sokszög 61"/>
            <p:cNvSpPr/>
            <p:nvPr/>
          </p:nvSpPr>
          <p:spPr>
            <a:xfrm>
              <a:off x="9411550" y="2277490"/>
              <a:ext cx="1897541" cy="1110556"/>
            </a:xfrm>
            <a:custGeom>
              <a:avLst/>
              <a:gdLst>
                <a:gd name="connsiteX0" fmla="*/ 820376 w 2011292"/>
                <a:gd name="connsiteY0" fmla="*/ 0 h 1177130"/>
                <a:gd name="connsiteX1" fmla="*/ 1043394 w 2011292"/>
                <a:gd name="connsiteY1" fmla="*/ 83403 h 1177130"/>
                <a:gd name="connsiteX2" fmla="*/ 1079473 w 2011292"/>
                <a:gd name="connsiteY2" fmla="*/ 131718 h 1177130"/>
                <a:gd name="connsiteX3" fmla="*/ 1089771 w 2011292"/>
                <a:gd name="connsiteY3" fmla="*/ 124047 h 1177130"/>
                <a:gd name="connsiteX4" fmla="*/ 1266111 w 2011292"/>
                <a:gd name="connsiteY4" fmla="*/ 75415 h 1177130"/>
                <a:gd name="connsiteX5" fmla="*/ 1581506 w 2011292"/>
                <a:gd name="connsiteY5" fmla="*/ 360173 h 1177130"/>
                <a:gd name="connsiteX6" fmla="*/ 1575098 w 2011292"/>
                <a:gd name="connsiteY6" fmla="*/ 417562 h 1177130"/>
                <a:gd name="connsiteX7" fmla="*/ 1574156 w 2011292"/>
                <a:gd name="connsiteY7" fmla="*/ 420303 h 1177130"/>
                <a:gd name="connsiteX8" fmla="*/ 1591657 w 2011292"/>
                <a:gd name="connsiteY8" fmla="*/ 428880 h 1177130"/>
                <a:gd name="connsiteX9" fmla="*/ 1720783 w 2011292"/>
                <a:gd name="connsiteY9" fmla="*/ 593840 h 1177130"/>
                <a:gd name="connsiteX10" fmla="*/ 1723407 w 2011292"/>
                <a:gd name="connsiteY10" fmla="*/ 612652 h 1177130"/>
                <a:gd name="connsiteX11" fmla="*/ 1726923 w 2011292"/>
                <a:gd name="connsiteY11" fmla="*/ 611666 h 1177130"/>
                <a:gd name="connsiteX12" fmla="*/ 1774621 w 2011292"/>
                <a:gd name="connsiteY12" fmla="*/ 607325 h 1177130"/>
                <a:gd name="connsiteX13" fmla="*/ 2011292 w 2011292"/>
                <a:gd name="connsiteY13" fmla="*/ 821006 h 1177130"/>
                <a:gd name="connsiteX14" fmla="*/ 1774621 w 2011292"/>
                <a:gd name="connsiteY14" fmla="*/ 1034687 h 1177130"/>
                <a:gd name="connsiteX15" fmla="*/ 1726923 w 2011292"/>
                <a:gd name="connsiteY15" fmla="*/ 1030346 h 1177130"/>
                <a:gd name="connsiteX16" fmla="*/ 1724636 w 2011292"/>
                <a:gd name="connsiteY16" fmla="*/ 1029705 h 1177130"/>
                <a:gd name="connsiteX17" fmla="*/ 1720853 w 2011292"/>
                <a:gd name="connsiteY17" fmla="*/ 1046624 h 1177130"/>
                <a:gd name="connsiteX18" fmla="*/ 1502781 w 2011292"/>
                <a:gd name="connsiteY18" fmla="*/ 1177130 h 1177130"/>
                <a:gd name="connsiteX19" fmla="*/ 1284709 w 2011292"/>
                <a:gd name="connsiteY19" fmla="*/ 1046624 h 1177130"/>
                <a:gd name="connsiteX20" fmla="*/ 1283689 w 2011292"/>
                <a:gd name="connsiteY20" fmla="*/ 1042063 h 1177130"/>
                <a:gd name="connsiteX21" fmla="*/ 1275423 w 2011292"/>
                <a:gd name="connsiteY21" fmla="*/ 1051583 h 1177130"/>
                <a:gd name="connsiteX22" fmla="*/ 897747 w 2011292"/>
                <a:gd name="connsiteY22" fmla="*/ 1177130 h 1177130"/>
                <a:gd name="connsiteX23" fmla="*/ 575687 w 2011292"/>
                <a:gd name="connsiteY23" fmla="*/ 1093727 h 1177130"/>
                <a:gd name="connsiteX24" fmla="*/ 540617 w 2011292"/>
                <a:gd name="connsiteY24" fmla="*/ 1067152 h 1177130"/>
                <a:gd name="connsiteX25" fmla="*/ 538413 w 2011292"/>
                <a:gd name="connsiteY25" fmla="*/ 1070104 h 1177130"/>
                <a:gd name="connsiteX26" fmla="*/ 315395 w 2011292"/>
                <a:gd name="connsiteY26" fmla="*/ 1153507 h 1177130"/>
                <a:gd name="connsiteX27" fmla="*/ 0 w 2011292"/>
                <a:gd name="connsiteY27" fmla="*/ 868749 h 1177130"/>
                <a:gd name="connsiteX28" fmla="*/ 251832 w 2011292"/>
                <a:gd name="connsiteY28" fmla="*/ 589776 h 1177130"/>
                <a:gd name="connsiteX29" fmla="*/ 264498 w 2011292"/>
                <a:gd name="connsiteY29" fmla="*/ 588624 h 1177130"/>
                <a:gd name="connsiteX30" fmla="*/ 236052 w 2011292"/>
                <a:gd name="connsiteY30" fmla="*/ 573042 h 1177130"/>
                <a:gd name="connsiteX31" fmla="*/ 149926 w 2011292"/>
                <a:gd name="connsiteY31" fmla="*/ 408155 h 1177130"/>
                <a:gd name="connsiteX32" fmla="*/ 386597 w 2011292"/>
                <a:gd name="connsiteY32" fmla="*/ 194474 h 1177130"/>
                <a:gd name="connsiteX33" fmla="*/ 478720 w 2011292"/>
                <a:gd name="connsiteY33" fmla="*/ 211266 h 1177130"/>
                <a:gd name="connsiteX34" fmla="*/ 510993 w 2011292"/>
                <a:gd name="connsiteY34" fmla="*/ 230911 h 1177130"/>
                <a:gd name="connsiteX35" fmla="*/ 511389 w 2011292"/>
                <a:gd name="connsiteY35" fmla="*/ 227369 h 1177130"/>
                <a:gd name="connsiteX36" fmla="*/ 820376 w 2011292"/>
                <a:gd name="connsiteY36" fmla="*/ 0 h 1177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011292" h="1177130">
                  <a:moveTo>
                    <a:pt x="820376" y="0"/>
                  </a:moveTo>
                  <a:cubicBezTo>
                    <a:pt x="907470" y="0"/>
                    <a:pt x="986319" y="31872"/>
                    <a:pt x="1043394" y="83403"/>
                  </a:cubicBezTo>
                  <a:lnTo>
                    <a:pt x="1079473" y="131718"/>
                  </a:lnTo>
                  <a:lnTo>
                    <a:pt x="1089771" y="124047"/>
                  </a:lnTo>
                  <a:cubicBezTo>
                    <a:pt x="1140108" y="93343"/>
                    <a:pt x="1200791" y="75415"/>
                    <a:pt x="1266111" y="75415"/>
                  </a:cubicBezTo>
                  <a:cubicBezTo>
                    <a:pt x="1440299" y="75415"/>
                    <a:pt x="1581506" y="202905"/>
                    <a:pt x="1581506" y="360173"/>
                  </a:cubicBezTo>
                  <a:cubicBezTo>
                    <a:pt x="1581506" y="379832"/>
                    <a:pt x="1579300" y="399025"/>
                    <a:pt x="1575098" y="417562"/>
                  </a:cubicBezTo>
                  <a:lnTo>
                    <a:pt x="1574156" y="420303"/>
                  </a:lnTo>
                  <a:lnTo>
                    <a:pt x="1591657" y="428880"/>
                  </a:lnTo>
                  <a:cubicBezTo>
                    <a:pt x="1654579" y="467260"/>
                    <a:pt x="1701336" y="525601"/>
                    <a:pt x="1720783" y="593840"/>
                  </a:cubicBezTo>
                  <a:lnTo>
                    <a:pt x="1723407" y="612652"/>
                  </a:lnTo>
                  <a:lnTo>
                    <a:pt x="1726923" y="611666"/>
                  </a:lnTo>
                  <a:cubicBezTo>
                    <a:pt x="1742330" y="608820"/>
                    <a:pt x="1758282" y="607325"/>
                    <a:pt x="1774621" y="607325"/>
                  </a:cubicBezTo>
                  <a:cubicBezTo>
                    <a:pt x="1905331" y="607325"/>
                    <a:pt x="2011292" y="702993"/>
                    <a:pt x="2011292" y="821006"/>
                  </a:cubicBezTo>
                  <a:cubicBezTo>
                    <a:pt x="2011292" y="939019"/>
                    <a:pt x="1905331" y="1034687"/>
                    <a:pt x="1774621" y="1034687"/>
                  </a:cubicBezTo>
                  <a:cubicBezTo>
                    <a:pt x="1758282" y="1034687"/>
                    <a:pt x="1742330" y="1033192"/>
                    <a:pt x="1726923" y="1030346"/>
                  </a:cubicBezTo>
                  <a:lnTo>
                    <a:pt x="1724636" y="1029705"/>
                  </a:lnTo>
                  <a:lnTo>
                    <a:pt x="1720853" y="1046624"/>
                  </a:lnTo>
                  <a:cubicBezTo>
                    <a:pt x="1684925" y="1123317"/>
                    <a:pt x="1600813" y="1177130"/>
                    <a:pt x="1502781" y="1177130"/>
                  </a:cubicBezTo>
                  <a:cubicBezTo>
                    <a:pt x="1404749" y="1177130"/>
                    <a:pt x="1320637" y="1123317"/>
                    <a:pt x="1284709" y="1046624"/>
                  </a:cubicBezTo>
                  <a:lnTo>
                    <a:pt x="1283689" y="1042063"/>
                  </a:lnTo>
                  <a:lnTo>
                    <a:pt x="1275423" y="1051583"/>
                  </a:lnTo>
                  <a:cubicBezTo>
                    <a:pt x="1193574" y="1127329"/>
                    <a:pt x="1054963" y="1177130"/>
                    <a:pt x="897747" y="1177130"/>
                  </a:cubicBezTo>
                  <a:cubicBezTo>
                    <a:pt x="771975" y="1177130"/>
                    <a:pt x="658109" y="1145258"/>
                    <a:pt x="575687" y="1093727"/>
                  </a:cubicBezTo>
                  <a:lnTo>
                    <a:pt x="540617" y="1067152"/>
                  </a:lnTo>
                  <a:lnTo>
                    <a:pt x="538413" y="1070104"/>
                  </a:lnTo>
                  <a:cubicBezTo>
                    <a:pt x="481338" y="1121635"/>
                    <a:pt x="402489" y="1153507"/>
                    <a:pt x="315395" y="1153507"/>
                  </a:cubicBezTo>
                  <a:cubicBezTo>
                    <a:pt x="141207" y="1153507"/>
                    <a:pt x="0" y="1026017"/>
                    <a:pt x="0" y="868749"/>
                  </a:cubicBezTo>
                  <a:cubicBezTo>
                    <a:pt x="0" y="731140"/>
                    <a:pt x="108112" y="616329"/>
                    <a:pt x="251832" y="589776"/>
                  </a:cubicBezTo>
                  <a:lnTo>
                    <a:pt x="264498" y="588624"/>
                  </a:lnTo>
                  <a:lnTo>
                    <a:pt x="236052" y="573042"/>
                  </a:lnTo>
                  <a:cubicBezTo>
                    <a:pt x="183453" y="533850"/>
                    <a:pt x="149926" y="474537"/>
                    <a:pt x="149926" y="408155"/>
                  </a:cubicBezTo>
                  <a:cubicBezTo>
                    <a:pt x="149926" y="290142"/>
                    <a:pt x="255887" y="194474"/>
                    <a:pt x="386597" y="194474"/>
                  </a:cubicBezTo>
                  <a:cubicBezTo>
                    <a:pt x="419275" y="194474"/>
                    <a:pt x="450405" y="200453"/>
                    <a:pt x="478720" y="211266"/>
                  </a:cubicBezTo>
                  <a:lnTo>
                    <a:pt x="510993" y="230911"/>
                  </a:lnTo>
                  <a:lnTo>
                    <a:pt x="511389" y="227369"/>
                  </a:lnTo>
                  <a:cubicBezTo>
                    <a:pt x="540798" y="97609"/>
                    <a:pt x="667962" y="0"/>
                    <a:pt x="820376" y="0"/>
                  </a:cubicBezTo>
                  <a:close/>
                </a:path>
              </a:pathLst>
            </a:custGeom>
            <a:solidFill>
              <a:srgbClr val="1D72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9" name="Szabadkézi sokszög 58"/>
            <p:cNvSpPr/>
            <p:nvPr/>
          </p:nvSpPr>
          <p:spPr>
            <a:xfrm rot="17100000" flipH="1">
              <a:off x="9653756" y="2459626"/>
              <a:ext cx="1268224" cy="1281395"/>
            </a:xfrm>
            <a:custGeom>
              <a:avLst/>
              <a:gdLst>
                <a:gd name="connsiteX0" fmla="*/ 5307 w 2754820"/>
                <a:gd name="connsiteY0" fmla="*/ 918440 h 2783430"/>
                <a:gd name="connsiteX1" fmla="*/ 916676 w 2754820"/>
                <a:gd name="connsiteY1" fmla="*/ 1037106 h 2783430"/>
                <a:gd name="connsiteX2" fmla="*/ 1065339 w 2754820"/>
                <a:gd name="connsiteY2" fmla="*/ 1186489 h 2783430"/>
                <a:gd name="connsiteX3" fmla="*/ 964369 w 2754820"/>
                <a:gd name="connsiteY3" fmla="*/ 1250593 h 2783430"/>
                <a:gd name="connsiteX4" fmla="*/ 891168 w 2754820"/>
                <a:gd name="connsiteY4" fmla="*/ 1361461 h 2783430"/>
                <a:gd name="connsiteX5" fmla="*/ 750852 w 2754820"/>
                <a:gd name="connsiteY5" fmla="*/ 1409353 h 2783430"/>
                <a:gd name="connsiteX6" fmla="*/ 919703 w 2754820"/>
                <a:gd name="connsiteY6" fmla="*/ 1378106 h 2783430"/>
                <a:gd name="connsiteX7" fmla="*/ 1000276 w 2754820"/>
                <a:gd name="connsiteY7" fmla="*/ 1267713 h 2783430"/>
                <a:gd name="connsiteX8" fmla="*/ 1114674 w 2754820"/>
                <a:gd name="connsiteY8" fmla="*/ 1236062 h 2783430"/>
                <a:gd name="connsiteX9" fmla="*/ 1287518 w 2754820"/>
                <a:gd name="connsiteY9" fmla="*/ 1409742 h 2783430"/>
                <a:gd name="connsiteX10" fmla="*/ 905352 w 2754820"/>
                <a:gd name="connsiteY10" fmla="*/ 1785748 h 2783430"/>
                <a:gd name="connsiteX11" fmla="*/ 568330 w 2754820"/>
                <a:gd name="connsiteY11" fmla="*/ 1821912 h 2783430"/>
                <a:gd name="connsiteX12" fmla="*/ 557600 w 2754820"/>
                <a:gd name="connsiteY12" fmla="*/ 1567079 h 2783430"/>
                <a:gd name="connsiteX13" fmla="*/ 464671 w 2754820"/>
                <a:gd name="connsiteY13" fmla="*/ 1381221 h 2783430"/>
                <a:gd name="connsiteX14" fmla="*/ 509534 w 2754820"/>
                <a:gd name="connsiteY14" fmla="*/ 1153706 h 2783430"/>
                <a:gd name="connsiteX15" fmla="*/ 419809 w 2754820"/>
                <a:gd name="connsiteY15" fmla="*/ 1406857 h 2783430"/>
                <a:gd name="connsiteX16" fmla="*/ 506329 w 2754820"/>
                <a:gd name="connsiteY16" fmla="*/ 1602328 h 2783430"/>
                <a:gd name="connsiteX17" fmla="*/ 445997 w 2754820"/>
                <a:gd name="connsiteY17" fmla="*/ 1835039 h 2783430"/>
                <a:gd name="connsiteX18" fmla="*/ 408019 w 2754820"/>
                <a:gd name="connsiteY18" fmla="*/ 1839115 h 2783430"/>
                <a:gd name="connsiteX19" fmla="*/ 0 w 2754820"/>
                <a:gd name="connsiteY19" fmla="*/ 2317111 h 2783430"/>
                <a:gd name="connsiteX20" fmla="*/ 408558 w 2754820"/>
                <a:gd name="connsiteY20" fmla="*/ 1960017 h 2783430"/>
                <a:gd name="connsiteX21" fmla="*/ 878106 w 2754820"/>
                <a:gd name="connsiteY21" fmla="*/ 1931834 h 2783430"/>
                <a:gd name="connsiteX22" fmla="*/ 936697 w 2754820"/>
                <a:gd name="connsiteY22" fmla="*/ 2157830 h 2783430"/>
                <a:gd name="connsiteX23" fmla="*/ 816046 w 2754820"/>
                <a:gd name="connsiteY23" fmla="*/ 2430413 h 2783430"/>
                <a:gd name="connsiteX24" fmla="*/ 941166 w 2754820"/>
                <a:gd name="connsiteY24" fmla="*/ 2783430 h 2783430"/>
                <a:gd name="connsiteX25" fmla="*/ 878606 w 2754820"/>
                <a:gd name="connsiteY25" fmla="*/ 2466161 h 2783430"/>
                <a:gd name="connsiteX26" fmla="*/ 962300 w 2754820"/>
                <a:gd name="connsiteY26" fmla="*/ 2298773 h 2783430"/>
                <a:gd name="connsiteX27" fmla="*/ 1148728 w 2754820"/>
                <a:gd name="connsiteY27" fmla="*/ 2350354 h 2783430"/>
                <a:gd name="connsiteX28" fmla="*/ 1258991 w 2754820"/>
                <a:gd name="connsiteY28" fmla="*/ 2501423 h 2783430"/>
                <a:gd name="connsiteX29" fmla="*/ 1490059 w 2754820"/>
                <a:gd name="connsiteY29" fmla="*/ 2544183 h 2783430"/>
                <a:gd name="connsiteX30" fmla="*/ 1298041 w 2754820"/>
                <a:gd name="connsiteY30" fmla="*/ 2478645 h 2783430"/>
                <a:gd name="connsiteX31" fmla="*/ 1197866 w 2754820"/>
                <a:gd name="connsiteY31" fmla="*/ 2326925 h 2783430"/>
                <a:gd name="connsiteX32" fmla="*/ 1008214 w 2754820"/>
                <a:gd name="connsiteY32" fmla="*/ 2206516 h 2783430"/>
                <a:gd name="connsiteX33" fmla="*/ 1022652 w 2754820"/>
                <a:gd name="connsiteY33" fmla="*/ 1863610 h 2783430"/>
                <a:gd name="connsiteX34" fmla="*/ 1494058 w 2754820"/>
                <a:gd name="connsiteY34" fmla="*/ 1617282 h 2783430"/>
                <a:gd name="connsiteX35" fmla="*/ 1497602 w 2754820"/>
                <a:gd name="connsiteY35" fmla="*/ 1620843 h 2783430"/>
                <a:gd name="connsiteX36" fmla="*/ 2625084 w 2754820"/>
                <a:gd name="connsiteY36" fmla="*/ 2053288 h 2783430"/>
                <a:gd name="connsiteX37" fmla="*/ 2754820 w 2754820"/>
                <a:gd name="connsiteY37" fmla="*/ 1547572 h 2783430"/>
                <a:gd name="connsiteX38" fmla="*/ 1694749 w 2754820"/>
                <a:gd name="connsiteY38" fmla="*/ 1472724 h 2783430"/>
                <a:gd name="connsiteX39" fmla="*/ 1571050 w 2754820"/>
                <a:gd name="connsiteY39" fmla="*/ 1359579 h 2783430"/>
                <a:gd name="connsiteX40" fmla="*/ 1547203 w 2754820"/>
                <a:gd name="connsiteY40" fmla="*/ 793197 h 2783430"/>
                <a:gd name="connsiteX41" fmla="*/ 1545853 w 2754820"/>
                <a:gd name="connsiteY41" fmla="*/ 790496 h 2783430"/>
                <a:gd name="connsiteX42" fmla="*/ 1661004 w 2754820"/>
                <a:gd name="connsiteY42" fmla="*/ 594739 h 2783430"/>
                <a:gd name="connsiteX43" fmla="*/ 1855392 w 2754820"/>
                <a:gd name="connsiteY43" fmla="*/ 519634 h 2783430"/>
                <a:gd name="connsiteX44" fmla="*/ 1968050 w 2754820"/>
                <a:gd name="connsiteY44" fmla="*/ 283276 h 2783430"/>
                <a:gd name="connsiteX45" fmla="*/ 1842139 w 2754820"/>
                <a:gd name="connsiteY45" fmla="*/ 471037 h 2783430"/>
                <a:gd name="connsiteX46" fmla="*/ 1649959 w 2754820"/>
                <a:gd name="connsiteY46" fmla="*/ 535097 h 2783430"/>
                <a:gd name="connsiteX47" fmla="*/ 1491144 w 2754820"/>
                <a:gd name="connsiteY47" fmla="*/ 681079 h 2783430"/>
                <a:gd name="connsiteX48" fmla="*/ 1368887 w 2754820"/>
                <a:gd name="connsiteY48" fmla="*/ 436565 h 2783430"/>
                <a:gd name="connsiteX49" fmla="*/ 1454971 w 2754820"/>
                <a:gd name="connsiteY49" fmla="*/ 0 h 2783430"/>
                <a:gd name="connsiteX50" fmla="*/ 1282804 w 2754820"/>
                <a:gd name="connsiteY50" fmla="*/ 485756 h 2783430"/>
                <a:gd name="connsiteX51" fmla="*/ 1448822 w 2754820"/>
                <a:gd name="connsiteY51" fmla="*/ 860833 h 2783430"/>
                <a:gd name="connsiteX52" fmla="*/ 1367732 w 2754820"/>
                <a:gd name="connsiteY52" fmla="*/ 1173608 h 2783430"/>
                <a:gd name="connsiteX53" fmla="*/ 1076574 w 2754820"/>
                <a:gd name="connsiteY53" fmla="*/ 907291 h 2783430"/>
                <a:gd name="connsiteX54" fmla="*/ 1090346 w 2754820"/>
                <a:gd name="connsiteY54" fmla="*/ 897937 h 2783430"/>
                <a:gd name="connsiteX55" fmla="*/ 817502 w 2754820"/>
                <a:gd name="connsiteY55" fmla="*/ 620623 h 2783430"/>
                <a:gd name="connsiteX56" fmla="*/ 784413 w 2754820"/>
                <a:gd name="connsiteY56" fmla="*/ 312255 h 2783430"/>
                <a:gd name="connsiteX57" fmla="*/ 488034 w 2754820"/>
                <a:gd name="connsiteY57" fmla="*/ 59266 h 2783430"/>
                <a:gd name="connsiteX58" fmla="*/ 709448 w 2754820"/>
                <a:gd name="connsiteY58" fmla="*/ 312589 h 2783430"/>
                <a:gd name="connsiteX59" fmla="*/ 727511 w 2754820"/>
                <a:gd name="connsiteY59" fmla="*/ 613528 h 2783430"/>
                <a:gd name="connsiteX60" fmla="*/ 879326 w 2754820"/>
                <a:gd name="connsiteY60" fmla="*/ 904059 h 2783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2754820" h="2783430">
                  <a:moveTo>
                    <a:pt x="5307" y="918440"/>
                  </a:moveTo>
                  <a:lnTo>
                    <a:pt x="916676" y="1037106"/>
                  </a:lnTo>
                  <a:lnTo>
                    <a:pt x="1065339" y="1186489"/>
                  </a:lnTo>
                  <a:lnTo>
                    <a:pt x="964369" y="1250593"/>
                  </a:lnTo>
                  <a:lnTo>
                    <a:pt x="891168" y="1361461"/>
                  </a:lnTo>
                  <a:lnTo>
                    <a:pt x="750852" y="1409353"/>
                  </a:lnTo>
                  <a:lnTo>
                    <a:pt x="919703" y="1378106"/>
                  </a:lnTo>
                  <a:lnTo>
                    <a:pt x="1000276" y="1267713"/>
                  </a:lnTo>
                  <a:lnTo>
                    <a:pt x="1114674" y="1236062"/>
                  </a:lnTo>
                  <a:lnTo>
                    <a:pt x="1287518" y="1409742"/>
                  </a:lnTo>
                  <a:lnTo>
                    <a:pt x="905352" y="1785748"/>
                  </a:lnTo>
                  <a:lnTo>
                    <a:pt x="568330" y="1821912"/>
                  </a:lnTo>
                  <a:lnTo>
                    <a:pt x="557600" y="1567079"/>
                  </a:lnTo>
                  <a:lnTo>
                    <a:pt x="464671" y="1381221"/>
                  </a:lnTo>
                  <a:lnTo>
                    <a:pt x="509534" y="1153706"/>
                  </a:lnTo>
                  <a:lnTo>
                    <a:pt x="419809" y="1406857"/>
                  </a:lnTo>
                  <a:lnTo>
                    <a:pt x="506329" y="1602328"/>
                  </a:lnTo>
                  <a:lnTo>
                    <a:pt x="445997" y="1835039"/>
                  </a:lnTo>
                  <a:lnTo>
                    <a:pt x="408019" y="1839115"/>
                  </a:lnTo>
                  <a:lnTo>
                    <a:pt x="0" y="2317111"/>
                  </a:lnTo>
                  <a:lnTo>
                    <a:pt x="408558" y="1960017"/>
                  </a:lnTo>
                  <a:lnTo>
                    <a:pt x="878106" y="1931834"/>
                  </a:lnTo>
                  <a:lnTo>
                    <a:pt x="936697" y="2157830"/>
                  </a:lnTo>
                  <a:lnTo>
                    <a:pt x="816046" y="2430413"/>
                  </a:lnTo>
                  <a:lnTo>
                    <a:pt x="941166" y="2783430"/>
                  </a:lnTo>
                  <a:lnTo>
                    <a:pt x="878606" y="2466161"/>
                  </a:lnTo>
                  <a:lnTo>
                    <a:pt x="962300" y="2298773"/>
                  </a:lnTo>
                  <a:lnTo>
                    <a:pt x="1148728" y="2350354"/>
                  </a:lnTo>
                  <a:lnTo>
                    <a:pt x="1258991" y="2501423"/>
                  </a:lnTo>
                  <a:lnTo>
                    <a:pt x="1490059" y="2544183"/>
                  </a:lnTo>
                  <a:lnTo>
                    <a:pt x="1298041" y="2478645"/>
                  </a:lnTo>
                  <a:lnTo>
                    <a:pt x="1197866" y="2326925"/>
                  </a:lnTo>
                  <a:lnTo>
                    <a:pt x="1008214" y="2206516"/>
                  </a:lnTo>
                  <a:lnTo>
                    <a:pt x="1022652" y="1863610"/>
                  </a:lnTo>
                  <a:lnTo>
                    <a:pt x="1494058" y="1617282"/>
                  </a:lnTo>
                  <a:lnTo>
                    <a:pt x="1497602" y="1620843"/>
                  </a:lnTo>
                  <a:lnTo>
                    <a:pt x="2625084" y="2053288"/>
                  </a:lnTo>
                  <a:lnTo>
                    <a:pt x="2754820" y="1547572"/>
                  </a:lnTo>
                  <a:lnTo>
                    <a:pt x="1694749" y="1472724"/>
                  </a:lnTo>
                  <a:lnTo>
                    <a:pt x="1571050" y="1359579"/>
                  </a:lnTo>
                  <a:lnTo>
                    <a:pt x="1547203" y="793197"/>
                  </a:lnTo>
                  <a:lnTo>
                    <a:pt x="1545853" y="790496"/>
                  </a:lnTo>
                  <a:lnTo>
                    <a:pt x="1661004" y="594739"/>
                  </a:lnTo>
                  <a:lnTo>
                    <a:pt x="1855392" y="519634"/>
                  </a:lnTo>
                  <a:lnTo>
                    <a:pt x="1968050" y="283276"/>
                  </a:lnTo>
                  <a:lnTo>
                    <a:pt x="1842139" y="471037"/>
                  </a:lnTo>
                  <a:lnTo>
                    <a:pt x="1649959" y="535097"/>
                  </a:lnTo>
                  <a:lnTo>
                    <a:pt x="1491144" y="681079"/>
                  </a:lnTo>
                  <a:lnTo>
                    <a:pt x="1368887" y="436565"/>
                  </a:lnTo>
                  <a:lnTo>
                    <a:pt x="1454971" y="0"/>
                  </a:lnTo>
                  <a:lnTo>
                    <a:pt x="1282804" y="485756"/>
                  </a:lnTo>
                  <a:lnTo>
                    <a:pt x="1448822" y="860833"/>
                  </a:lnTo>
                  <a:lnTo>
                    <a:pt x="1367732" y="1173608"/>
                  </a:lnTo>
                  <a:lnTo>
                    <a:pt x="1076574" y="907291"/>
                  </a:lnTo>
                  <a:lnTo>
                    <a:pt x="1090346" y="897937"/>
                  </a:lnTo>
                  <a:lnTo>
                    <a:pt x="817502" y="620623"/>
                  </a:lnTo>
                  <a:lnTo>
                    <a:pt x="784413" y="312255"/>
                  </a:lnTo>
                  <a:lnTo>
                    <a:pt x="488034" y="59266"/>
                  </a:lnTo>
                  <a:lnTo>
                    <a:pt x="709448" y="312589"/>
                  </a:lnTo>
                  <a:lnTo>
                    <a:pt x="727511" y="613528"/>
                  </a:lnTo>
                  <a:lnTo>
                    <a:pt x="879326" y="904059"/>
                  </a:lnTo>
                  <a:close/>
                </a:path>
              </a:pathLst>
            </a:cu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66" name="Szövegdoboz 65"/>
          <p:cNvSpPr txBox="1"/>
          <p:nvPr/>
        </p:nvSpPr>
        <p:spPr>
          <a:xfrm>
            <a:off x="280271" y="2757538"/>
            <a:ext cx="1901483" cy="523220"/>
          </a:xfrm>
          <a:prstGeom prst="rect">
            <a:avLst/>
          </a:prstGeom>
          <a:noFill/>
        </p:spPr>
        <p:txBody>
          <a:bodyPr wrap="none" rtlCol="0">
            <a:spAutoFit/>
          </a:bodyPr>
          <a:lstStyle/>
          <a:p>
            <a:r>
              <a:rPr lang="hu-HU" sz="2800" b="1" cap="small" dirty="0" err="1" smtClean="0">
                <a:latin typeface="Garamond" panose="02020404030301010803" pitchFamily="18" charset="0"/>
              </a:rPr>
              <a:t>Economic</a:t>
            </a:r>
            <a:endParaRPr lang="hu-HU" sz="2800" b="1" cap="small" dirty="0">
              <a:latin typeface="Garamond" panose="02020404030301010803" pitchFamily="18" charset="0"/>
            </a:endParaRPr>
          </a:p>
        </p:txBody>
      </p:sp>
      <p:sp>
        <p:nvSpPr>
          <p:cNvPr id="67" name="Szövegdoboz 66"/>
          <p:cNvSpPr txBox="1"/>
          <p:nvPr/>
        </p:nvSpPr>
        <p:spPr>
          <a:xfrm>
            <a:off x="2357711" y="4587591"/>
            <a:ext cx="1806905" cy="523220"/>
          </a:xfrm>
          <a:prstGeom prst="rect">
            <a:avLst/>
          </a:prstGeom>
          <a:noFill/>
        </p:spPr>
        <p:txBody>
          <a:bodyPr wrap="none" rtlCol="0">
            <a:spAutoFit/>
          </a:bodyPr>
          <a:lstStyle/>
          <a:p>
            <a:r>
              <a:rPr lang="hu-HU" sz="2800" b="1" cap="small" dirty="0" err="1" smtClean="0">
                <a:latin typeface="Garamond" panose="02020404030301010803" pitchFamily="18" charset="0"/>
              </a:rPr>
              <a:t>Political</a:t>
            </a:r>
            <a:endParaRPr lang="hu-HU" sz="2800" b="1" cap="small" dirty="0">
              <a:latin typeface="Garamond" panose="02020404030301010803" pitchFamily="18" charset="0"/>
            </a:endParaRPr>
          </a:p>
        </p:txBody>
      </p:sp>
      <p:sp>
        <p:nvSpPr>
          <p:cNvPr id="69" name="Szövegdoboz 68"/>
          <p:cNvSpPr txBox="1"/>
          <p:nvPr/>
        </p:nvSpPr>
        <p:spPr>
          <a:xfrm>
            <a:off x="4615223" y="5128413"/>
            <a:ext cx="2847254" cy="523220"/>
          </a:xfrm>
          <a:prstGeom prst="rect">
            <a:avLst/>
          </a:prstGeom>
          <a:noFill/>
        </p:spPr>
        <p:txBody>
          <a:bodyPr wrap="none" rtlCol="0">
            <a:spAutoFit/>
          </a:bodyPr>
          <a:lstStyle/>
          <a:p>
            <a:r>
              <a:rPr lang="hu-HU" sz="2800" b="1" cap="small" dirty="0" err="1" smtClean="0">
                <a:latin typeface="Garamond" panose="02020404030301010803" pitchFamily="18" charset="0"/>
              </a:rPr>
              <a:t>Technological</a:t>
            </a:r>
            <a:endParaRPr lang="hu-HU" sz="2800" b="1" cap="small" dirty="0">
              <a:latin typeface="Garamond" panose="02020404030301010803" pitchFamily="18" charset="0"/>
            </a:endParaRPr>
          </a:p>
        </p:txBody>
      </p:sp>
      <p:sp>
        <p:nvSpPr>
          <p:cNvPr id="70" name="Szövegdoboz 69"/>
          <p:cNvSpPr txBox="1"/>
          <p:nvPr/>
        </p:nvSpPr>
        <p:spPr>
          <a:xfrm>
            <a:off x="7570201" y="4605193"/>
            <a:ext cx="1654107" cy="523220"/>
          </a:xfrm>
          <a:prstGeom prst="rect">
            <a:avLst/>
          </a:prstGeom>
          <a:noFill/>
        </p:spPr>
        <p:txBody>
          <a:bodyPr wrap="none" rtlCol="0">
            <a:spAutoFit/>
          </a:bodyPr>
          <a:lstStyle/>
          <a:p>
            <a:r>
              <a:rPr lang="hu-HU" sz="2800" b="1" cap="small" dirty="0" err="1" smtClean="0">
                <a:latin typeface="Garamond" panose="02020404030301010803" pitchFamily="18" charset="0"/>
              </a:rPr>
              <a:t>Societal</a:t>
            </a:r>
            <a:endParaRPr lang="hu-HU" sz="2800" b="1" cap="small" dirty="0">
              <a:latin typeface="Garamond" panose="02020404030301010803" pitchFamily="18" charset="0"/>
            </a:endParaRPr>
          </a:p>
        </p:txBody>
      </p:sp>
      <p:sp>
        <p:nvSpPr>
          <p:cNvPr id="71" name="Szövegdoboz 70"/>
          <p:cNvSpPr txBox="1"/>
          <p:nvPr/>
        </p:nvSpPr>
        <p:spPr>
          <a:xfrm>
            <a:off x="9097313" y="2856683"/>
            <a:ext cx="2907014" cy="523220"/>
          </a:xfrm>
          <a:prstGeom prst="rect">
            <a:avLst/>
          </a:prstGeom>
          <a:noFill/>
        </p:spPr>
        <p:txBody>
          <a:bodyPr wrap="none" rtlCol="0">
            <a:spAutoFit/>
          </a:bodyPr>
          <a:lstStyle/>
          <a:p>
            <a:r>
              <a:rPr lang="hu-HU" sz="2800" b="1" cap="small" dirty="0" err="1" smtClean="0">
                <a:latin typeface="Garamond" panose="02020404030301010803" pitchFamily="18" charset="0"/>
              </a:rPr>
              <a:t>Environmental</a:t>
            </a:r>
            <a:endParaRPr lang="hu-HU" sz="2800" b="1" cap="small" dirty="0">
              <a:latin typeface="Garamond" panose="02020404030301010803" pitchFamily="18" charset="0"/>
            </a:endParaRPr>
          </a:p>
        </p:txBody>
      </p:sp>
    </p:spTree>
    <p:extLst>
      <p:ext uri="{BB962C8B-B14F-4D97-AF65-F5344CB8AC3E}">
        <p14:creationId xmlns:p14="http://schemas.microsoft.com/office/powerpoint/2010/main" val="1652191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263871" y="5591322"/>
            <a:ext cx="4928129" cy="1200329"/>
          </a:xfrm>
          <a:prstGeom prst="rect">
            <a:avLst/>
          </a:prstGeom>
          <a:solidFill>
            <a:schemeClr val="bg1"/>
          </a:solidFill>
        </p:spPr>
        <p:txBody>
          <a:bodyPr wrap="square" lIns="548640" rtlCol="0">
            <a:spAutoFit/>
          </a:bodyPr>
          <a:lstStyle/>
          <a:p>
            <a:r>
              <a:rPr lang="hu-HU" sz="3600" b="1" dirty="0" smtClean="0">
                <a:latin typeface="Garamond" panose="02020404030301010803" pitchFamily="18" charset="0"/>
              </a:rPr>
              <a:t>TECHNOLOGY MEGA TRENDS</a:t>
            </a:r>
            <a:endParaRPr lang="hu-HU" sz="3600" b="1" dirty="0">
              <a:latin typeface="Garamond" panose="02020404030301010803" pitchFamily="18" charset="0"/>
            </a:endParaRPr>
          </a:p>
        </p:txBody>
      </p:sp>
      <p:sp>
        <p:nvSpPr>
          <p:cNvPr id="4" name="Szövegdoboz 3"/>
          <p:cNvSpPr txBox="1"/>
          <p:nvPr/>
        </p:nvSpPr>
        <p:spPr>
          <a:xfrm>
            <a:off x="262017" y="6163371"/>
            <a:ext cx="7952015" cy="677108"/>
          </a:xfrm>
          <a:prstGeom prst="rect">
            <a:avLst/>
          </a:prstGeom>
          <a:noFill/>
        </p:spPr>
        <p:txBody>
          <a:bodyPr wrap="square" rtlCol="0">
            <a:spAutoFit/>
          </a:bodyPr>
          <a:lstStyle/>
          <a:p>
            <a:r>
              <a:rPr lang="en-US" sz="1400" b="1" dirty="0" smtClean="0">
                <a:latin typeface="Garamond" panose="02020404030301010803" pitchFamily="18" charset="0"/>
              </a:rPr>
              <a:t>Bernard Marr in Forbes</a:t>
            </a:r>
          </a:p>
          <a:p>
            <a:r>
              <a:rPr lang="hu-HU" sz="1200" dirty="0" smtClean="0">
                <a:latin typeface="Garamond" panose="02020404030301010803" pitchFamily="18" charset="0"/>
              </a:rPr>
              <a:t>https</a:t>
            </a:r>
            <a:r>
              <a:rPr lang="hu-HU" sz="1200" dirty="0">
                <a:latin typeface="Garamond" panose="02020404030301010803" pitchFamily="18" charset="0"/>
              </a:rPr>
              <a:t>://www.forbes.com/sites/bernardmarr/2017/12/04/9-technology-mega-trends-that-will-change-the-world-in-2018/2/#46c019815a9f</a:t>
            </a:r>
          </a:p>
        </p:txBody>
      </p:sp>
      <p:sp>
        <p:nvSpPr>
          <p:cNvPr id="5" name="Ellipszis 4"/>
          <p:cNvSpPr/>
          <p:nvPr/>
        </p:nvSpPr>
        <p:spPr>
          <a:xfrm>
            <a:off x="5960308" y="152400"/>
            <a:ext cx="613816" cy="613816"/>
          </a:xfrm>
          <a:prstGeom prst="ellipse">
            <a:avLst/>
          </a:prstGeom>
          <a:solidFill>
            <a:srgbClr val="1D7223"/>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1</a:t>
            </a:r>
            <a:endParaRPr lang="hu-HU" sz="3200" b="1" dirty="0">
              <a:solidFill>
                <a:schemeClr val="tx1"/>
              </a:solidFill>
              <a:latin typeface="Garamond" panose="02020404030301010803" pitchFamily="18" charset="0"/>
            </a:endParaRPr>
          </a:p>
        </p:txBody>
      </p:sp>
      <p:sp>
        <p:nvSpPr>
          <p:cNvPr id="6" name="Ellipszis 5"/>
          <p:cNvSpPr/>
          <p:nvPr/>
        </p:nvSpPr>
        <p:spPr>
          <a:xfrm>
            <a:off x="5960308" y="790967"/>
            <a:ext cx="613816" cy="613816"/>
          </a:xfrm>
          <a:prstGeom prst="ellipse">
            <a:avLst/>
          </a:prstGeom>
          <a:solidFill>
            <a:srgbClr val="1D7223">
              <a:alpha val="9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2</a:t>
            </a:r>
            <a:endParaRPr lang="hu-HU" sz="3200" b="1" dirty="0">
              <a:solidFill>
                <a:schemeClr val="tx1"/>
              </a:solidFill>
              <a:latin typeface="Garamond" panose="02020404030301010803" pitchFamily="18" charset="0"/>
            </a:endParaRPr>
          </a:p>
        </p:txBody>
      </p:sp>
      <p:sp>
        <p:nvSpPr>
          <p:cNvPr id="7" name="Ellipszis 6"/>
          <p:cNvSpPr/>
          <p:nvPr/>
        </p:nvSpPr>
        <p:spPr>
          <a:xfrm>
            <a:off x="5960308" y="1429534"/>
            <a:ext cx="613816" cy="613816"/>
          </a:xfrm>
          <a:prstGeom prst="ellipse">
            <a:avLst/>
          </a:prstGeom>
          <a:solidFill>
            <a:srgbClr val="1D7223">
              <a:alpha val="90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3</a:t>
            </a:r>
            <a:endParaRPr lang="hu-HU" sz="3200" b="1" dirty="0">
              <a:solidFill>
                <a:schemeClr val="tx1"/>
              </a:solidFill>
              <a:latin typeface="Garamond" panose="02020404030301010803" pitchFamily="18" charset="0"/>
            </a:endParaRPr>
          </a:p>
        </p:txBody>
      </p:sp>
      <p:sp>
        <p:nvSpPr>
          <p:cNvPr id="8" name="Ellipszis 7"/>
          <p:cNvSpPr/>
          <p:nvPr/>
        </p:nvSpPr>
        <p:spPr>
          <a:xfrm>
            <a:off x="5960308" y="2068101"/>
            <a:ext cx="613816" cy="613816"/>
          </a:xfrm>
          <a:prstGeom prst="ellipse">
            <a:avLst/>
          </a:prstGeom>
          <a:solidFill>
            <a:srgbClr val="1D7223">
              <a:alpha val="8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4</a:t>
            </a:r>
            <a:endParaRPr lang="hu-HU" sz="3200" b="1" dirty="0">
              <a:solidFill>
                <a:schemeClr val="tx1"/>
              </a:solidFill>
              <a:latin typeface="Garamond" panose="02020404030301010803" pitchFamily="18" charset="0"/>
            </a:endParaRPr>
          </a:p>
        </p:txBody>
      </p:sp>
      <p:sp>
        <p:nvSpPr>
          <p:cNvPr id="9" name="Ellipszis 8"/>
          <p:cNvSpPr/>
          <p:nvPr/>
        </p:nvSpPr>
        <p:spPr>
          <a:xfrm>
            <a:off x="5960308" y="2706668"/>
            <a:ext cx="613816" cy="613816"/>
          </a:xfrm>
          <a:prstGeom prst="ellipse">
            <a:avLst/>
          </a:prstGeom>
          <a:solidFill>
            <a:srgbClr val="1D7223">
              <a:alpha val="80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5</a:t>
            </a:r>
            <a:endParaRPr lang="hu-HU" sz="3200" b="1" dirty="0">
              <a:solidFill>
                <a:schemeClr val="tx1"/>
              </a:solidFill>
              <a:latin typeface="Garamond" panose="02020404030301010803" pitchFamily="18" charset="0"/>
            </a:endParaRPr>
          </a:p>
        </p:txBody>
      </p:sp>
      <p:sp>
        <p:nvSpPr>
          <p:cNvPr id="10" name="Ellipszis 9"/>
          <p:cNvSpPr/>
          <p:nvPr/>
        </p:nvSpPr>
        <p:spPr>
          <a:xfrm>
            <a:off x="5960308" y="3345235"/>
            <a:ext cx="613816" cy="613816"/>
          </a:xfrm>
          <a:prstGeom prst="ellipse">
            <a:avLst/>
          </a:prstGeom>
          <a:solidFill>
            <a:srgbClr val="1D7223">
              <a:alpha val="7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6</a:t>
            </a:r>
            <a:endParaRPr lang="hu-HU" sz="3200" b="1" dirty="0">
              <a:solidFill>
                <a:schemeClr val="tx1"/>
              </a:solidFill>
              <a:latin typeface="Garamond" panose="02020404030301010803" pitchFamily="18" charset="0"/>
            </a:endParaRPr>
          </a:p>
        </p:txBody>
      </p:sp>
      <p:sp>
        <p:nvSpPr>
          <p:cNvPr id="11" name="Ellipszis 10"/>
          <p:cNvSpPr/>
          <p:nvPr/>
        </p:nvSpPr>
        <p:spPr>
          <a:xfrm>
            <a:off x="5960308" y="3983802"/>
            <a:ext cx="613816" cy="613816"/>
          </a:xfrm>
          <a:prstGeom prst="ellipse">
            <a:avLst/>
          </a:prstGeom>
          <a:solidFill>
            <a:srgbClr val="1D7223">
              <a:alpha val="70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7</a:t>
            </a:r>
            <a:endParaRPr lang="hu-HU" sz="3200" b="1" dirty="0">
              <a:solidFill>
                <a:schemeClr val="tx1"/>
              </a:solidFill>
              <a:latin typeface="Garamond" panose="02020404030301010803" pitchFamily="18" charset="0"/>
            </a:endParaRPr>
          </a:p>
        </p:txBody>
      </p:sp>
      <p:sp>
        <p:nvSpPr>
          <p:cNvPr id="12" name="Ellipszis 11"/>
          <p:cNvSpPr/>
          <p:nvPr/>
        </p:nvSpPr>
        <p:spPr>
          <a:xfrm>
            <a:off x="5960308" y="4622369"/>
            <a:ext cx="613816" cy="613816"/>
          </a:xfrm>
          <a:prstGeom prst="ellipse">
            <a:avLst/>
          </a:prstGeom>
          <a:solidFill>
            <a:srgbClr val="1D7223">
              <a:alpha val="6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8</a:t>
            </a:r>
            <a:endParaRPr lang="hu-HU" sz="3200" b="1" dirty="0">
              <a:solidFill>
                <a:schemeClr val="tx1"/>
              </a:solidFill>
              <a:latin typeface="Garamond" panose="02020404030301010803" pitchFamily="18" charset="0"/>
            </a:endParaRPr>
          </a:p>
        </p:txBody>
      </p:sp>
      <p:sp>
        <p:nvSpPr>
          <p:cNvPr id="13" name="Ellipszis 12"/>
          <p:cNvSpPr/>
          <p:nvPr/>
        </p:nvSpPr>
        <p:spPr>
          <a:xfrm>
            <a:off x="5960308" y="5260939"/>
            <a:ext cx="613816" cy="613816"/>
          </a:xfrm>
          <a:prstGeom prst="ellipse">
            <a:avLst/>
          </a:prstGeom>
          <a:solidFill>
            <a:srgbClr val="1D7223">
              <a:alpha val="60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9</a:t>
            </a:r>
            <a:endParaRPr lang="hu-HU" sz="3200" b="1" dirty="0">
              <a:solidFill>
                <a:schemeClr val="tx1"/>
              </a:solidFill>
              <a:latin typeface="Garamond" panose="02020404030301010803" pitchFamily="18" charset="0"/>
            </a:endParaRPr>
          </a:p>
        </p:txBody>
      </p:sp>
      <p:cxnSp>
        <p:nvCxnSpPr>
          <p:cNvPr id="21" name="Egyenes összekötő 20"/>
          <p:cNvCxnSpPr>
            <a:stCxn id="5" idx="2"/>
          </p:cNvCxnSpPr>
          <p:nvPr/>
        </p:nvCxnSpPr>
        <p:spPr>
          <a:xfrm flipH="1">
            <a:off x="5497914" y="459308"/>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rot="10800000" flipH="1">
            <a:off x="6574124" y="1097875"/>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3" name="Egyenes összekötő 22"/>
          <p:cNvCxnSpPr/>
          <p:nvPr/>
        </p:nvCxnSpPr>
        <p:spPr>
          <a:xfrm flipH="1">
            <a:off x="5497914" y="1736442"/>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4" name="Egyenes összekötő 23"/>
          <p:cNvCxnSpPr/>
          <p:nvPr/>
        </p:nvCxnSpPr>
        <p:spPr>
          <a:xfrm flipH="1">
            <a:off x="5490180" y="5567847"/>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5" name="Egyenes összekötő 24"/>
          <p:cNvCxnSpPr/>
          <p:nvPr/>
        </p:nvCxnSpPr>
        <p:spPr>
          <a:xfrm flipH="1">
            <a:off x="5490180" y="4269958"/>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6" name="Egyenes összekötő 25"/>
          <p:cNvCxnSpPr/>
          <p:nvPr/>
        </p:nvCxnSpPr>
        <p:spPr>
          <a:xfrm flipH="1">
            <a:off x="5492720" y="3013576"/>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7" name="Egyenes összekötő 26"/>
          <p:cNvCxnSpPr/>
          <p:nvPr/>
        </p:nvCxnSpPr>
        <p:spPr>
          <a:xfrm rot="10800000" flipH="1">
            <a:off x="6574124" y="2375604"/>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8" name="Egyenes összekötő 27"/>
          <p:cNvCxnSpPr/>
          <p:nvPr/>
        </p:nvCxnSpPr>
        <p:spPr>
          <a:xfrm rot="10800000" flipH="1">
            <a:off x="6574124" y="3638411"/>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9" name="Egyenes összekötő 28"/>
          <p:cNvCxnSpPr/>
          <p:nvPr/>
        </p:nvCxnSpPr>
        <p:spPr>
          <a:xfrm rot="10800000" flipH="1">
            <a:off x="6574124" y="4929872"/>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sp>
        <p:nvSpPr>
          <p:cNvPr id="30" name="Téglalap 29"/>
          <p:cNvSpPr/>
          <p:nvPr/>
        </p:nvSpPr>
        <p:spPr>
          <a:xfrm>
            <a:off x="-35277" y="294389"/>
            <a:ext cx="2713385" cy="632162"/>
          </a:xfrm>
          <a:prstGeom prst="rect">
            <a:avLst/>
          </a:prstGeom>
          <a:solidFill>
            <a:srgbClr val="FBFC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p:cNvSpPr/>
          <p:nvPr/>
        </p:nvSpPr>
        <p:spPr>
          <a:xfrm>
            <a:off x="887180" y="49631"/>
            <a:ext cx="4381500" cy="707886"/>
          </a:xfrm>
          <a:prstGeom prst="rect">
            <a:avLst/>
          </a:prstGeom>
        </p:spPr>
        <p:txBody>
          <a:bodyPr wrap="square">
            <a:spAutoFit/>
          </a:bodyPr>
          <a:lstStyle/>
          <a:p>
            <a:pPr algn="r"/>
            <a:r>
              <a:rPr lang="en-US" sz="2000" b="1" dirty="0">
                <a:latin typeface="Garamond" panose="02020404030301010803" pitchFamily="18" charset="0"/>
              </a:rPr>
              <a:t>The increasing </a:t>
            </a:r>
            <a:r>
              <a:rPr lang="en-US" sz="2000" b="1" dirty="0" err="1">
                <a:latin typeface="Garamond" panose="02020404030301010803" pitchFamily="18" charset="0"/>
              </a:rPr>
              <a:t>datafication</a:t>
            </a:r>
            <a:r>
              <a:rPr lang="en-US" sz="2000" b="1" dirty="0">
                <a:latin typeface="Garamond" panose="02020404030301010803" pitchFamily="18" charset="0"/>
              </a:rPr>
              <a:t> of our lives</a:t>
            </a:r>
            <a:r>
              <a:rPr lang="hu-HU" sz="2000" b="1" dirty="0">
                <a:latin typeface="Garamond" panose="02020404030301010803" pitchFamily="18" charset="0"/>
              </a:rPr>
              <a:t> (Big Data)</a:t>
            </a:r>
          </a:p>
        </p:txBody>
      </p:sp>
      <p:sp>
        <p:nvSpPr>
          <p:cNvPr id="31" name="Ellipszis 30"/>
          <p:cNvSpPr/>
          <p:nvPr/>
        </p:nvSpPr>
        <p:spPr>
          <a:xfrm flipH="1">
            <a:off x="5355008" y="311076"/>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4" name="Ellipszis 33"/>
          <p:cNvSpPr/>
          <p:nvPr/>
        </p:nvSpPr>
        <p:spPr>
          <a:xfrm flipH="1">
            <a:off x="5355008" y="1588214"/>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5" name="Ellipszis 34"/>
          <p:cNvSpPr/>
          <p:nvPr/>
        </p:nvSpPr>
        <p:spPr>
          <a:xfrm flipH="1">
            <a:off x="6888288" y="949644"/>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6" name="Ellipszis 35"/>
          <p:cNvSpPr/>
          <p:nvPr/>
        </p:nvSpPr>
        <p:spPr>
          <a:xfrm flipH="1">
            <a:off x="6888288" y="2226403"/>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7" name="Ellipszis 36"/>
          <p:cNvSpPr/>
          <p:nvPr/>
        </p:nvSpPr>
        <p:spPr>
          <a:xfrm flipH="1">
            <a:off x="6888288" y="3493684"/>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8" name="Ellipszis 37"/>
          <p:cNvSpPr/>
          <p:nvPr/>
        </p:nvSpPr>
        <p:spPr>
          <a:xfrm flipH="1">
            <a:off x="6888288" y="4779763"/>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9" name="Ellipszis 38"/>
          <p:cNvSpPr/>
          <p:nvPr/>
        </p:nvSpPr>
        <p:spPr>
          <a:xfrm flipH="1">
            <a:off x="5349684" y="2863550"/>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0" name="Ellipszis 39"/>
          <p:cNvSpPr/>
          <p:nvPr/>
        </p:nvSpPr>
        <p:spPr>
          <a:xfrm flipH="1">
            <a:off x="5349684" y="4125747"/>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1" name="Ellipszis 40"/>
          <p:cNvSpPr/>
          <p:nvPr/>
        </p:nvSpPr>
        <p:spPr>
          <a:xfrm flipH="1">
            <a:off x="5349684" y="5416024"/>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2" name="Téglalap 41"/>
          <p:cNvSpPr/>
          <p:nvPr/>
        </p:nvSpPr>
        <p:spPr>
          <a:xfrm>
            <a:off x="7263871" y="607536"/>
            <a:ext cx="6096000" cy="1015663"/>
          </a:xfrm>
          <a:prstGeom prst="rect">
            <a:avLst/>
          </a:prstGeom>
        </p:spPr>
        <p:txBody>
          <a:bodyPr>
            <a:spAutoFit/>
          </a:bodyPr>
          <a:lstStyle/>
          <a:p>
            <a:r>
              <a:rPr lang="en-US" sz="2000" b="1" dirty="0">
                <a:latin typeface="Garamond" panose="02020404030301010803" pitchFamily="18" charset="0"/>
              </a:rPr>
              <a:t>The Internet of Things (</a:t>
            </a:r>
            <a:r>
              <a:rPr lang="en-US" sz="2000" b="1" dirty="0" err="1">
                <a:latin typeface="Garamond" panose="02020404030301010803" pitchFamily="18" charset="0"/>
              </a:rPr>
              <a:t>IoT</a:t>
            </a:r>
            <a:r>
              <a:rPr lang="en-US" sz="2000" b="1" dirty="0">
                <a:latin typeface="Garamond" panose="02020404030301010803" pitchFamily="18" charset="0"/>
              </a:rPr>
              <a:t>) and </a:t>
            </a:r>
            <a:endParaRPr lang="hu-HU" sz="2000" b="1" dirty="0" smtClean="0">
              <a:latin typeface="Garamond" panose="02020404030301010803" pitchFamily="18" charset="0"/>
            </a:endParaRPr>
          </a:p>
          <a:p>
            <a:r>
              <a:rPr lang="en-US" sz="2000" b="1" dirty="0" smtClean="0">
                <a:latin typeface="Garamond" panose="02020404030301010803" pitchFamily="18" charset="0"/>
              </a:rPr>
              <a:t>how </a:t>
            </a:r>
            <a:r>
              <a:rPr lang="en-US" sz="2000" b="1" dirty="0">
                <a:latin typeface="Garamond" panose="02020404030301010803" pitchFamily="18" charset="0"/>
              </a:rPr>
              <a:t>everyday devices are </a:t>
            </a:r>
            <a:endParaRPr lang="hu-HU" sz="2000" b="1" dirty="0" smtClean="0">
              <a:latin typeface="Garamond" panose="02020404030301010803" pitchFamily="18" charset="0"/>
            </a:endParaRPr>
          </a:p>
          <a:p>
            <a:r>
              <a:rPr lang="en-US" sz="2000" b="1" dirty="0" smtClean="0">
                <a:latin typeface="Garamond" panose="02020404030301010803" pitchFamily="18" charset="0"/>
              </a:rPr>
              <a:t>becoming </a:t>
            </a:r>
            <a:r>
              <a:rPr lang="en-US" sz="2000" b="1" dirty="0">
                <a:latin typeface="Garamond" panose="02020404030301010803" pitchFamily="18" charset="0"/>
              </a:rPr>
              <a:t>more ‘smart’</a:t>
            </a:r>
            <a:endParaRPr lang="hu-HU" sz="2000" b="1" dirty="0">
              <a:latin typeface="Garamond" panose="02020404030301010803" pitchFamily="18" charset="0"/>
            </a:endParaRPr>
          </a:p>
        </p:txBody>
      </p:sp>
      <p:sp>
        <p:nvSpPr>
          <p:cNvPr id="43" name="Téglalap 42"/>
          <p:cNvSpPr/>
          <p:nvPr/>
        </p:nvSpPr>
        <p:spPr>
          <a:xfrm>
            <a:off x="-827320" y="1251100"/>
            <a:ext cx="6096000" cy="1015663"/>
          </a:xfrm>
          <a:prstGeom prst="rect">
            <a:avLst/>
          </a:prstGeom>
        </p:spPr>
        <p:txBody>
          <a:bodyPr>
            <a:spAutoFit/>
          </a:bodyPr>
          <a:lstStyle/>
          <a:p>
            <a:pPr algn="r"/>
            <a:r>
              <a:rPr lang="en-US" sz="2000" b="1" dirty="0">
                <a:latin typeface="Garamond" panose="02020404030301010803" pitchFamily="18" charset="0"/>
              </a:rPr>
              <a:t>Exponential growth </a:t>
            </a:r>
            <a:r>
              <a:rPr lang="en-US" sz="2000" b="1" dirty="0" smtClean="0">
                <a:latin typeface="Garamond" panose="02020404030301010803" pitchFamily="18" charset="0"/>
              </a:rPr>
              <a:t>in</a:t>
            </a:r>
            <a:endParaRPr lang="hu-HU" sz="2000" b="1" dirty="0" smtClean="0">
              <a:latin typeface="Garamond" panose="02020404030301010803" pitchFamily="18" charset="0"/>
            </a:endParaRPr>
          </a:p>
          <a:p>
            <a:pPr algn="r"/>
            <a:r>
              <a:rPr lang="en-US" sz="2000" b="1" dirty="0" smtClean="0">
                <a:latin typeface="Garamond" panose="02020404030301010803" pitchFamily="18" charset="0"/>
              </a:rPr>
              <a:t> </a:t>
            </a:r>
            <a:r>
              <a:rPr lang="en-US" sz="2000" b="1" dirty="0">
                <a:latin typeface="Garamond" panose="02020404030301010803" pitchFamily="18" charset="0"/>
              </a:rPr>
              <a:t>computing </a:t>
            </a:r>
            <a:r>
              <a:rPr lang="en-US" sz="2000" b="1" dirty="0" smtClean="0">
                <a:latin typeface="Garamond" panose="02020404030301010803" pitchFamily="18" charset="0"/>
              </a:rPr>
              <a:t>power </a:t>
            </a:r>
            <a:r>
              <a:rPr lang="en-US" sz="2000" b="1" dirty="0">
                <a:latin typeface="Garamond" panose="02020404030301010803" pitchFamily="18" charset="0"/>
              </a:rPr>
              <a:t>is </a:t>
            </a:r>
            <a:endParaRPr lang="hu-HU" sz="2000" b="1" dirty="0" smtClean="0">
              <a:latin typeface="Garamond" panose="02020404030301010803" pitchFamily="18" charset="0"/>
            </a:endParaRPr>
          </a:p>
          <a:p>
            <a:pPr algn="r"/>
            <a:r>
              <a:rPr lang="en-US" sz="2000" b="1" dirty="0" smtClean="0">
                <a:latin typeface="Garamond" panose="02020404030301010803" pitchFamily="18" charset="0"/>
              </a:rPr>
              <a:t>fueling </a:t>
            </a:r>
            <a:r>
              <a:rPr lang="en-US" sz="2000" b="1" dirty="0">
                <a:latin typeface="Garamond" panose="02020404030301010803" pitchFamily="18" charset="0"/>
              </a:rPr>
              <a:t>massive tech advances</a:t>
            </a:r>
            <a:endParaRPr lang="hu-HU" sz="2000" b="1" dirty="0">
              <a:latin typeface="Garamond" panose="02020404030301010803" pitchFamily="18" charset="0"/>
            </a:endParaRPr>
          </a:p>
        </p:txBody>
      </p:sp>
      <p:sp>
        <p:nvSpPr>
          <p:cNvPr id="44" name="Téglalap 43"/>
          <p:cNvSpPr/>
          <p:nvPr/>
        </p:nvSpPr>
        <p:spPr>
          <a:xfrm>
            <a:off x="7263871" y="2002147"/>
            <a:ext cx="3241746" cy="707886"/>
          </a:xfrm>
          <a:prstGeom prst="rect">
            <a:avLst/>
          </a:prstGeom>
        </p:spPr>
        <p:txBody>
          <a:bodyPr wrap="square">
            <a:spAutoFit/>
          </a:bodyPr>
          <a:lstStyle/>
          <a:p>
            <a:r>
              <a:rPr lang="en-US" sz="2000" b="1" dirty="0">
                <a:latin typeface="Garamond" panose="02020404030301010803" pitchFamily="18" charset="0"/>
              </a:rPr>
              <a:t>The incredible rise of artificial intelligence (AI)</a:t>
            </a:r>
            <a:endParaRPr lang="hu-HU" sz="2000" b="1" dirty="0">
              <a:latin typeface="Garamond" panose="02020404030301010803" pitchFamily="18" charset="0"/>
            </a:endParaRPr>
          </a:p>
        </p:txBody>
      </p:sp>
      <p:sp>
        <p:nvSpPr>
          <p:cNvPr id="45" name="Téglalap 44"/>
          <p:cNvSpPr/>
          <p:nvPr/>
        </p:nvSpPr>
        <p:spPr>
          <a:xfrm>
            <a:off x="1431308" y="2760346"/>
            <a:ext cx="3837372" cy="707886"/>
          </a:xfrm>
          <a:prstGeom prst="rect">
            <a:avLst/>
          </a:prstGeom>
        </p:spPr>
        <p:txBody>
          <a:bodyPr wrap="square">
            <a:spAutoFit/>
          </a:bodyPr>
          <a:lstStyle/>
          <a:p>
            <a:pPr algn="r"/>
            <a:r>
              <a:rPr lang="en-US" sz="2000" b="1" dirty="0">
                <a:latin typeface="Garamond" panose="02020404030301010803" pitchFamily="18" charset="0"/>
              </a:rPr>
              <a:t>The unstoppable freight train that is automation</a:t>
            </a:r>
            <a:endParaRPr lang="hu-HU" sz="2000" b="1" dirty="0">
              <a:latin typeface="Garamond" panose="02020404030301010803" pitchFamily="18" charset="0"/>
            </a:endParaRPr>
          </a:p>
        </p:txBody>
      </p:sp>
      <p:sp>
        <p:nvSpPr>
          <p:cNvPr id="46" name="Téglalap 45"/>
          <p:cNvSpPr/>
          <p:nvPr/>
        </p:nvSpPr>
        <p:spPr>
          <a:xfrm>
            <a:off x="7263871" y="3088981"/>
            <a:ext cx="6096000" cy="923330"/>
          </a:xfrm>
          <a:prstGeom prst="rect">
            <a:avLst/>
          </a:prstGeom>
        </p:spPr>
        <p:txBody>
          <a:bodyPr>
            <a:spAutoFit/>
          </a:bodyPr>
          <a:lstStyle/>
          <a:p>
            <a:r>
              <a:rPr lang="en-US" b="1" dirty="0">
                <a:latin typeface="Garamond" panose="02020404030301010803" pitchFamily="18" charset="0"/>
              </a:rPr>
              <a:t>3D printing opens up amazing </a:t>
            </a:r>
            <a:endParaRPr lang="hu-HU" b="1" dirty="0" smtClean="0">
              <a:latin typeface="Garamond" panose="02020404030301010803" pitchFamily="18" charset="0"/>
            </a:endParaRPr>
          </a:p>
          <a:p>
            <a:r>
              <a:rPr lang="en-US" b="1" dirty="0" smtClean="0">
                <a:latin typeface="Garamond" panose="02020404030301010803" pitchFamily="18" charset="0"/>
              </a:rPr>
              <a:t>opportunities </a:t>
            </a:r>
            <a:r>
              <a:rPr lang="en-US" b="1" dirty="0">
                <a:latin typeface="Garamond" panose="02020404030301010803" pitchFamily="18" charset="0"/>
              </a:rPr>
              <a:t>for </a:t>
            </a:r>
            <a:endParaRPr lang="hu-HU" b="1" dirty="0" smtClean="0">
              <a:latin typeface="Garamond" panose="02020404030301010803" pitchFamily="18" charset="0"/>
            </a:endParaRPr>
          </a:p>
          <a:p>
            <a:r>
              <a:rPr lang="en-US" b="1" dirty="0" smtClean="0">
                <a:latin typeface="Garamond" panose="02020404030301010803" pitchFamily="18" charset="0"/>
              </a:rPr>
              <a:t>manufacturers </a:t>
            </a:r>
            <a:r>
              <a:rPr lang="en-US" b="1" dirty="0">
                <a:latin typeface="Garamond" panose="02020404030301010803" pitchFamily="18" charset="0"/>
              </a:rPr>
              <a:t>(and others)</a:t>
            </a:r>
            <a:endParaRPr lang="hu-HU" b="1" dirty="0">
              <a:latin typeface="Garamond" panose="02020404030301010803" pitchFamily="18" charset="0"/>
            </a:endParaRPr>
          </a:p>
        </p:txBody>
      </p:sp>
      <p:sp>
        <p:nvSpPr>
          <p:cNvPr id="47" name="Téglalap 46"/>
          <p:cNvSpPr/>
          <p:nvPr/>
        </p:nvSpPr>
        <p:spPr>
          <a:xfrm>
            <a:off x="1511293" y="3961815"/>
            <a:ext cx="3757387" cy="707886"/>
          </a:xfrm>
          <a:prstGeom prst="rect">
            <a:avLst/>
          </a:prstGeom>
        </p:spPr>
        <p:txBody>
          <a:bodyPr wrap="square">
            <a:spAutoFit/>
          </a:bodyPr>
          <a:lstStyle/>
          <a:p>
            <a:pPr algn="r"/>
            <a:r>
              <a:rPr lang="en-US" sz="2000" b="1" dirty="0">
                <a:latin typeface="Garamond" panose="02020404030301010803" pitchFamily="18" charset="0"/>
              </a:rPr>
              <a:t>We’re interacting with technology in very different ways</a:t>
            </a:r>
            <a:endParaRPr lang="hu-HU" sz="2000" b="1" dirty="0">
              <a:latin typeface="Garamond" panose="02020404030301010803" pitchFamily="18" charset="0"/>
            </a:endParaRPr>
          </a:p>
        </p:txBody>
      </p:sp>
      <p:sp>
        <p:nvSpPr>
          <p:cNvPr id="48" name="Téglalap 47"/>
          <p:cNvSpPr/>
          <p:nvPr/>
        </p:nvSpPr>
        <p:spPr>
          <a:xfrm>
            <a:off x="7263871" y="4391260"/>
            <a:ext cx="2736150" cy="1015663"/>
          </a:xfrm>
          <a:prstGeom prst="rect">
            <a:avLst/>
          </a:prstGeom>
        </p:spPr>
        <p:txBody>
          <a:bodyPr wrap="square">
            <a:spAutoFit/>
          </a:bodyPr>
          <a:lstStyle/>
          <a:p>
            <a:r>
              <a:rPr lang="en-US" sz="2000" b="1" dirty="0" err="1">
                <a:latin typeface="Garamond" panose="02020404030301010803" pitchFamily="18" charset="0"/>
              </a:rPr>
              <a:t>Blockchains</a:t>
            </a:r>
            <a:r>
              <a:rPr lang="en-US" sz="2000" b="1" dirty="0">
                <a:latin typeface="Garamond" panose="02020404030301010803" pitchFamily="18" charset="0"/>
              </a:rPr>
              <a:t>: An invention that could change our world</a:t>
            </a:r>
            <a:endParaRPr lang="hu-HU" sz="2000" b="1" dirty="0">
              <a:latin typeface="Garamond" panose="02020404030301010803" pitchFamily="18" charset="0"/>
            </a:endParaRPr>
          </a:p>
        </p:txBody>
      </p:sp>
      <p:sp>
        <p:nvSpPr>
          <p:cNvPr id="49" name="Téglalap 48"/>
          <p:cNvSpPr/>
          <p:nvPr/>
        </p:nvSpPr>
        <p:spPr>
          <a:xfrm>
            <a:off x="1321416" y="5163284"/>
            <a:ext cx="3947264" cy="707886"/>
          </a:xfrm>
          <a:prstGeom prst="rect">
            <a:avLst/>
          </a:prstGeom>
        </p:spPr>
        <p:txBody>
          <a:bodyPr wrap="square">
            <a:spAutoFit/>
          </a:bodyPr>
          <a:lstStyle/>
          <a:p>
            <a:pPr algn="r"/>
            <a:r>
              <a:rPr lang="en-US" sz="2000" b="1" dirty="0">
                <a:latin typeface="Garamond" panose="02020404030301010803" pitchFamily="18" charset="0"/>
              </a:rPr>
              <a:t>Platforms are the way forward for businesses</a:t>
            </a:r>
            <a:endParaRPr lang="hu-HU" sz="2000" b="1" dirty="0">
              <a:latin typeface="Garamond" panose="02020404030301010803" pitchFamily="18" charset="0"/>
            </a:endParaRPr>
          </a:p>
        </p:txBody>
      </p:sp>
    </p:spTree>
    <p:extLst>
      <p:ext uri="{BB962C8B-B14F-4D97-AF65-F5344CB8AC3E}">
        <p14:creationId xmlns:p14="http://schemas.microsoft.com/office/powerpoint/2010/main" val="4102481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502089" y="219354"/>
            <a:ext cx="9689911" cy="477054"/>
          </a:xfrm>
          <a:prstGeom prst="rect">
            <a:avLst/>
          </a:prstGeom>
          <a:noFill/>
        </p:spPr>
        <p:txBody>
          <a:bodyPr wrap="square" rtlCol="0">
            <a:spAutoFit/>
          </a:bodyPr>
          <a:lstStyle/>
          <a:p>
            <a:pPr>
              <a:spcBef>
                <a:spcPts val="1200"/>
              </a:spcBef>
            </a:pPr>
            <a:r>
              <a:rPr lang="en-US" sz="2500" b="1" dirty="0" smtClean="0">
                <a:latin typeface="Garamond" panose="02020404030301010803" pitchFamily="18" charset="0"/>
              </a:rPr>
              <a:t>TECHNOLOGY</a:t>
            </a:r>
            <a:r>
              <a:rPr lang="hu-HU" sz="2500" b="1" dirty="0" smtClean="0">
                <a:latin typeface="Garamond" panose="02020404030301010803" pitchFamily="18" charset="0"/>
              </a:rPr>
              <a:t> AND SUSTAINABLE DEVELOPMENT GOALS</a:t>
            </a:r>
            <a:endParaRPr lang="hu-HU" sz="2500" b="1" dirty="0">
              <a:latin typeface="Garamond" panose="02020404030301010803" pitchFamily="18" charset="0"/>
            </a:endParaRPr>
          </a:p>
        </p:txBody>
      </p:sp>
      <p:graphicFrame>
        <p:nvGraphicFramePr>
          <p:cNvPr id="4" name="Diagram 3"/>
          <p:cNvGraphicFramePr/>
          <p:nvPr>
            <p:extLst>
              <p:ext uri="{D42A27DB-BD31-4B8C-83A1-F6EECF244321}">
                <p14:modId xmlns:p14="http://schemas.microsoft.com/office/powerpoint/2010/main" val="4159866262"/>
              </p:ext>
            </p:extLst>
          </p:nvPr>
        </p:nvGraphicFramePr>
        <p:xfrm>
          <a:off x="480110" y="1563386"/>
          <a:ext cx="11349940" cy="4715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Szabadkézi sokszög 20"/>
          <p:cNvSpPr/>
          <p:nvPr/>
        </p:nvSpPr>
        <p:spPr>
          <a:xfrm>
            <a:off x="1162050" y="907025"/>
            <a:ext cx="1022159" cy="1166201"/>
          </a:xfrm>
          <a:custGeom>
            <a:avLst/>
            <a:gdLst>
              <a:gd name="connsiteX0" fmla="*/ 222795 w 2552185"/>
              <a:gd name="connsiteY0" fmla="*/ 1253149 h 2911837"/>
              <a:gd name="connsiteX1" fmla="*/ 222795 w 2552185"/>
              <a:gd name="connsiteY1" fmla="*/ 1253149 h 2911837"/>
              <a:gd name="connsiteX2" fmla="*/ 303764 w 2552185"/>
              <a:gd name="connsiteY2" fmla="*/ 1359940 h 2911837"/>
              <a:gd name="connsiteX3" fmla="*/ 247069 w 2552185"/>
              <a:gd name="connsiteY3" fmla="*/ 1593217 h 2911837"/>
              <a:gd name="connsiteX4" fmla="*/ 243448 w 2552185"/>
              <a:gd name="connsiteY4" fmla="*/ 1600580 h 2911837"/>
              <a:gd name="connsiteX5" fmla="*/ 274281 w 2552185"/>
              <a:gd name="connsiteY5" fmla="*/ 1919673 h 2911837"/>
              <a:gd name="connsiteX6" fmla="*/ 288122 w 2552185"/>
              <a:gd name="connsiteY6" fmla="*/ 1919665 h 2911837"/>
              <a:gd name="connsiteX7" fmla="*/ 386645 w 2552185"/>
              <a:gd name="connsiteY7" fmla="*/ 1977487 h 2911837"/>
              <a:gd name="connsiteX8" fmla="*/ 421191 w 2552185"/>
              <a:gd name="connsiteY8" fmla="*/ 2023946 h 2911837"/>
              <a:gd name="connsiteX9" fmla="*/ 447443 w 2552185"/>
              <a:gd name="connsiteY9" fmla="*/ 2019649 h 2911837"/>
              <a:gd name="connsiteX10" fmla="*/ 468150 w 2552185"/>
              <a:gd name="connsiteY10" fmla="*/ 2023288 h 2911837"/>
              <a:gd name="connsiteX11" fmla="*/ 445065 w 2552185"/>
              <a:gd name="connsiteY11" fmla="*/ 1784379 h 2911837"/>
              <a:gd name="connsiteX12" fmla="*/ 541072 w 2552185"/>
              <a:gd name="connsiteY12" fmla="*/ 1683160 h 2911837"/>
              <a:gd name="connsiteX13" fmla="*/ 541072 w 2552185"/>
              <a:gd name="connsiteY13" fmla="*/ 1683161 h 2911837"/>
              <a:gd name="connsiteX14" fmla="*/ 654683 w 2552185"/>
              <a:gd name="connsiteY14" fmla="*/ 1764125 h 2911837"/>
              <a:gd name="connsiteX15" fmla="*/ 695423 w 2552185"/>
              <a:gd name="connsiteY15" fmla="*/ 2185753 h 2911837"/>
              <a:gd name="connsiteX16" fmla="*/ 843590 w 2552185"/>
              <a:gd name="connsiteY16" fmla="*/ 2320047 h 2911837"/>
              <a:gd name="connsiteX17" fmla="*/ 876404 w 2552185"/>
              <a:gd name="connsiteY17" fmla="*/ 2365528 h 2911837"/>
              <a:gd name="connsiteX18" fmla="*/ 878891 w 2552185"/>
              <a:gd name="connsiteY18" fmla="*/ 2378931 h 2911837"/>
              <a:gd name="connsiteX19" fmla="*/ 885782 w 2552185"/>
              <a:gd name="connsiteY19" fmla="*/ 2400597 h 2911837"/>
              <a:gd name="connsiteX20" fmla="*/ 887941 w 2552185"/>
              <a:gd name="connsiteY20" fmla="*/ 2428216 h 2911837"/>
              <a:gd name="connsiteX21" fmla="*/ 881108 w 2552185"/>
              <a:gd name="connsiteY21" fmla="*/ 2610839 h 2911837"/>
              <a:gd name="connsiteX22" fmla="*/ 880254 w 2552185"/>
              <a:gd name="connsiteY22" fmla="*/ 2633667 h 2911837"/>
              <a:gd name="connsiteX23" fmla="*/ 870228 w 2552185"/>
              <a:gd name="connsiteY23" fmla="*/ 2901637 h 2911837"/>
              <a:gd name="connsiteX24" fmla="*/ 485918 w 2552185"/>
              <a:gd name="connsiteY24" fmla="*/ 2899737 h 2911837"/>
              <a:gd name="connsiteX25" fmla="*/ 496175 w 2552185"/>
              <a:gd name="connsiteY25" fmla="*/ 2625614 h 2911837"/>
              <a:gd name="connsiteX26" fmla="*/ 366179 w 2552185"/>
              <a:gd name="connsiteY26" fmla="*/ 2450791 h 2911837"/>
              <a:gd name="connsiteX27" fmla="*/ 346558 w 2552185"/>
              <a:gd name="connsiteY27" fmla="*/ 2433489 h 2911837"/>
              <a:gd name="connsiteX28" fmla="*/ 121462 w 2552185"/>
              <a:gd name="connsiteY28" fmla="*/ 2130772 h 2911837"/>
              <a:gd name="connsiteX29" fmla="*/ 107812 w 2552185"/>
              <a:gd name="connsiteY29" fmla="*/ 2107477 h 2911837"/>
              <a:gd name="connsiteX30" fmla="*/ 87038 w 2552185"/>
              <a:gd name="connsiteY30" fmla="*/ 2085449 h 2911837"/>
              <a:gd name="connsiteX31" fmla="*/ 75375 w 2552185"/>
              <a:gd name="connsiteY31" fmla="*/ 2050788 h 2911837"/>
              <a:gd name="connsiteX32" fmla="*/ 31595 w 2552185"/>
              <a:gd name="connsiteY32" fmla="*/ 1597695 h 2911837"/>
              <a:gd name="connsiteX33" fmla="*/ 36405 w 2552185"/>
              <a:gd name="connsiteY33" fmla="*/ 1561442 h 2911837"/>
              <a:gd name="connsiteX34" fmla="*/ 43789 w 2552185"/>
              <a:gd name="connsiteY34" fmla="*/ 1549754 h 2911837"/>
              <a:gd name="connsiteX35" fmla="*/ 98020 w 2552185"/>
              <a:gd name="connsiteY35" fmla="*/ 1326609 h 2911837"/>
              <a:gd name="connsiteX36" fmla="*/ 222795 w 2552185"/>
              <a:gd name="connsiteY36" fmla="*/ 1253149 h 2911837"/>
              <a:gd name="connsiteX37" fmla="*/ 2370062 w 2552185"/>
              <a:gd name="connsiteY37" fmla="*/ 1246058 h 2911837"/>
              <a:gd name="connsiteX38" fmla="*/ 2454543 w 2552185"/>
              <a:gd name="connsiteY38" fmla="*/ 1318023 h 2911837"/>
              <a:gd name="connsiteX39" fmla="*/ 2512348 w 2552185"/>
              <a:gd name="connsiteY39" fmla="*/ 1541392 h 2911837"/>
              <a:gd name="connsiteX40" fmla="*/ 2519940 w 2552185"/>
              <a:gd name="connsiteY40" fmla="*/ 1553025 h 2911837"/>
              <a:gd name="connsiteX41" fmla="*/ 2525313 w 2552185"/>
              <a:gd name="connsiteY41" fmla="*/ 1589374 h 2911837"/>
              <a:gd name="connsiteX42" fmla="*/ 2488077 w 2552185"/>
              <a:gd name="connsiteY42" fmla="*/ 2045214 h 2911837"/>
              <a:gd name="connsiteX43" fmla="*/ 2476877 w 2552185"/>
              <a:gd name="connsiteY43" fmla="*/ 2080209 h 2911837"/>
              <a:gd name="connsiteX44" fmla="*/ 2456335 w 2552185"/>
              <a:gd name="connsiteY44" fmla="*/ 2102649 h 2911837"/>
              <a:gd name="connsiteX45" fmla="*/ 2442969 w 2552185"/>
              <a:gd name="connsiteY45" fmla="*/ 2126254 h 2911837"/>
              <a:gd name="connsiteX46" fmla="*/ 2221340 w 2552185"/>
              <a:gd name="connsiteY46" fmla="*/ 2433724 h 2911837"/>
              <a:gd name="connsiteX47" fmla="*/ 2201886 w 2552185"/>
              <a:gd name="connsiteY47" fmla="*/ 2451399 h 2911837"/>
              <a:gd name="connsiteX48" fmla="*/ 2073892 w 2552185"/>
              <a:gd name="connsiteY48" fmla="*/ 2628966 h 2911837"/>
              <a:gd name="connsiteX49" fmla="*/ 2088279 w 2552185"/>
              <a:gd name="connsiteY49" fmla="*/ 2904204 h 2911837"/>
              <a:gd name="connsiteX50" fmla="*/ 1702221 w 2552185"/>
              <a:gd name="connsiteY50" fmla="*/ 2911837 h 2911837"/>
              <a:gd name="connsiteX51" fmla="*/ 1688157 w 2552185"/>
              <a:gd name="connsiteY51" fmla="*/ 2642776 h 2911837"/>
              <a:gd name="connsiteX52" fmla="*/ 1686959 w 2552185"/>
              <a:gd name="connsiteY52" fmla="*/ 2619856 h 2911837"/>
              <a:gd name="connsiteX53" fmla="*/ 1677375 w 2552185"/>
              <a:gd name="connsiteY53" fmla="*/ 2436490 h 2911837"/>
              <a:gd name="connsiteX54" fmla="*/ 1679132 w 2552185"/>
              <a:gd name="connsiteY54" fmla="*/ 2408710 h 2911837"/>
              <a:gd name="connsiteX55" fmla="*/ 1685733 w 2552185"/>
              <a:gd name="connsiteY55" fmla="*/ 2386842 h 2911837"/>
              <a:gd name="connsiteX56" fmla="*/ 1688032 w 2552185"/>
              <a:gd name="connsiteY56" fmla="*/ 2373340 h 2911837"/>
              <a:gd name="connsiteX57" fmla="*/ 1720320 w 2552185"/>
              <a:gd name="connsiteY57" fmla="*/ 2327160 h 2911837"/>
              <a:gd name="connsiteX58" fmla="*/ 1867172 w 2552185"/>
              <a:gd name="connsiteY58" fmla="*/ 2190038 h 2911837"/>
              <a:gd name="connsiteX59" fmla="*/ 1901821 w 2552185"/>
              <a:gd name="connsiteY59" fmla="*/ 1765853 h 2911837"/>
              <a:gd name="connsiteX60" fmla="*/ 2014752 w 2552185"/>
              <a:gd name="connsiteY60" fmla="*/ 1682822 h 2911837"/>
              <a:gd name="connsiteX61" fmla="*/ 2014752 w 2552185"/>
              <a:gd name="connsiteY61" fmla="*/ 1682821 h 2911837"/>
              <a:gd name="connsiteX62" fmla="*/ 2112711 w 2552185"/>
              <a:gd name="connsiteY62" fmla="*/ 1783079 h 2911837"/>
              <a:gd name="connsiteX63" fmla="*/ 2093077 w 2552185"/>
              <a:gd name="connsiteY63" fmla="*/ 2023437 h 2911837"/>
              <a:gd name="connsiteX64" fmla="*/ 2113825 w 2552185"/>
              <a:gd name="connsiteY64" fmla="*/ 2019473 h 2911837"/>
              <a:gd name="connsiteX65" fmla="*/ 2140263 w 2552185"/>
              <a:gd name="connsiteY65" fmla="*/ 2023398 h 2911837"/>
              <a:gd name="connsiteX66" fmla="*/ 2174277 w 2552185"/>
              <a:gd name="connsiteY66" fmla="*/ 1976210 h 2911837"/>
              <a:gd name="connsiteX67" fmla="*/ 2272394 w 2552185"/>
              <a:gd name="connsiteY67" fmla="*/ 1916653 h 2911837"/>
              <a:gd name="connsiteX68" fmla="*/ 2286300 w 2552185"/>
              <a:gd name="connsiteY68" fmla="*/ 1916455 h 2911837"/>
              <a:gd name="connsiteX69" fmla="*/ 2312522 w 2552185"/>
              <a:gd name="connsiteY69" fmla="*/ 1595427 h 2911837"/>
              <a:gd name="connsiteX70" fmla="*/ 2308775 w 2552185"/>
              <a:gd name="connsiteY70" fmla="*/ 1588085 h 2911837"/>
              <a:gd name="connsiteX71" fmla="*/ 2248344 w 2552185"/>
              <a:gd name="connsiteY71" fmla="*/ 1354573 h 2911837"/>
              <a:gd name="connsiteX72" fmla="*/ 2328097 w 2552185"/>
              <a:gd name="connsiteY72" fmla="*/ 1246082 h 2911837"/>
              <a:gd name="connsiteX73" fmla="*/ 2328097 w 2552185"/>
              <a:gd name="connsiteY73" fmla="*/ 1246081 h 2911837"/>
              <a:gd name="connsiteX74" fmla="*/ 2370062 w 2552185"/>
              <a:gd name="connsiteY74" fmla="*/ 1246058 h 2911837"/>
              <a:gd name="connsiteX75" fmla="*/ 717591 w 2552185"/>
              <a:gd name="connsiteY75" fmla="*/ 0 h 2911837"/>
              <a:gd name="connsiteX76" fmla="*/ 1225004 w 2552185"/>
              <a:gd name="connsiteY76" fmla="*/ 168419 h 2911837"/>
              <a:gd name="connsiteX77" fmla="*/ 1276093 w 2552185"/>
              <a:gd name="connsiteY77" fmla="*/ 218037 h 2911837"/>
              <a:gd name="connsiteX78" fmla="*/ 1327181 w 2552185"/>
              <a:gd name="connsiteY78" fmla="*/ 168419 h 2911837"/>
              <a:gd name="connsiteX79" fmla="*/ 1834594 w 2552185"/>
              <a:gd name="connsiteY79" fmla="*/ 0 h 2911837"/>
              <a:gd name="connsiteX80" fmla="*/ 2552185 w 2552185"/>
              <a:gd name="connsiteY80" fmla="*/ 575019 h 2911837"/>
              <a:gd name="connsiteX81" fmla="*/ 2429632 w 2552185"/>
              <a:gd name="connsiteY81" fmla="*/ 896518 h 2911837"/>
              <a:gd name="connsiteX82" fmla="*/ 2414436 w 2552185"/>
              <a:gd name="connsiteY82" fmla="*/ 911277 h 2911837"/>
              <a:gd name="connsiteX83" fmla="*/ 2430331 w 2552185"/>
              <a:gd name="connsiteY83" fmla="*/ 911351 h 2911837"/>
              <a:gd name="connsiteX84" fmla="*/ 1276093 w 2552185"/>
              <a:gd name="connsiteY84" fmla="*/ 2083089 h 2911837"/>
              <a:gd name="connsiteX85" fmla="*/ 121855 w 2552185"/>
              <a:gd name="connsiteY85" fmla="*/ 900502 h 2911837"/>
              <a:gd name="connsiteX86" fmla="*/ 126678 w 2552185"/>
              <a:gd name="connsiteY86" fmla="*/ 900524 h 2911837"/>
              <a:gd name="connsiteX87" fmla="*/ 122553 w 2552185"/>
              <a:gd name="connsiteY87" fmla="*/ 896518 h 2911837"/>
              <a:gd name="connsiteX88" fmla="*/ 0 w 2552185"/>
              <a:gd name="connsiteY88" fmla="*/ 575019 h 2911837"/>
              <a:gd name="connsiteX89" fmla="*/ 717591 w 2552185"/>
              <a:gd name="connsiteY89" fmla="*/ 0 h 291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52185" h="2911837">
                <a:moveTo>
                  <a:pt x="222795" y="1253149"/>
                </a:moveTo>
                <a:lnTo>
                  <a:pt x="222795" y="1253149"/>
                </a:lnTo>
                <a:cubicBezTo>
                  <a:pt x="279610" y="1262353"/>
                  <a:pt x="315860" y="1310165"/>
                  <a:pt x="303764" y="1359940"/>
                </a:cubicBezTo>
                <a:lnTo>
                  <a:pt x="247069" y="1593217"/>
                </a:lnTo>
                <a:lnTo>
                  <a:pt x="243448" y="1600580"/>
                </a:lnTo>
                <a:lnTo>
                  <a:pt x="274281" y="1919673"/>
                </a:lnTo>
                <a:lnTo>
                  <a:pt x="288122" y="1919665"/>
                </a:lnTo>
                <a:cubicBezTo>
                  <a:pt x="327392" y="1926338"/>
                  <a:pt x="363336" y="1946139"/>
                  <a:pt x="386645" y="1977487"/>
                </a:cubicBezTo>
                <a:lnTo>
                  <a:pt x="421191" y="2023946"/>
                </a:lnTo>
                <a:lnTo>
                  <a:pt x="447443" y="2019649"/>
                </a:lnTo>
                <a:lnTo>
                  <a:pt x="468150" y="2023288"/>
                </a:lnTo>
                <a:lnTo>
                  <a:pt x="445065" y="1784379"/>
                </a:lnTo>
                <a:cubicBezTo>
                  <a:pt x="440204" y="1734070"/>
                  <a:pt x="483187" y="1688753"/>
                  <a:pt x="541072" y="1683160"/>
                </a:cubicBezTo>
                <a:lnTo>
                  <a:pt x="541072" y="1683161"/>
                </a:lnTo>
                <a:cubicBezTo>
                  <a:pt x="598957" y="1677567"/>
                  <a:pt x="649822" y="1713816"/>
                  <a:pt x="654683" y="1764125"/>
                </a:cubicBezTo>
                <a:lnTo>
                  <a:pt x="695423" y="2185753"/>
                </a:lnTo>
                <a:lnTo>
                  <a:pt x="843590" y="2320047"/>
                </a:lnTo>
                <a:cubicBezTo>
                  <a:pt x="858427" y="2333495"/>
                  <a:pt x="869352" y="2349002"/>
                  <a:pt x="876404" y="2365528"/>
                </a:cubicBezTo>
                <a:lnTo>
                  <a:pt x="878891" y="2378931"/>
                </a:lnTo>
                <a:lnTo>
                  <a:pt x="885782" y="2400597"/>
                </a:lnTo>
                <a:cubicBezTo>
                  <a:pt x="887541" y="2409523"/>
                  <a:pt x="888295" y="2418760"/>
                  <a:pt x="887941" y="2428216"/>
                </a:cubicBezTo>
                <a:lnTo>
                  <a:pt x="881108" y="2610839"/>
                </a:lnTo>
                <a:lnTo>
                  <a:pt x="880254" y="2633667"/>
                </a:lnTo>
                <a:lnTo>
                  <a:pt x="870228" y="2901637"/>
                </a:lnTo>
                <a:lnTo>
                  <a:pt x="485918" y="2899737"/>
                </a:lnTo>
                <a:lnTo>
                  <a:pt x="496175" y="2625614"/>
                </a:lnTo>
                <a:lnTo>
                  <a:pt x="366179" y="2450791"/>
                </a:lnTo>
                <a:lnTo>
                  <a:pt x="346558" y="2433489"/>
                </a:lnTo>
                <a:lnTo>
                  <a:pt x="121462" y="2130772"/>
                </a:lnTo>
                <a:lnTo>
                  <a:pt x="107812" y="2107477"/>
                </a:lnTo>
                <a:lnTo>
                  <a:pt x="87038" y="2085449"/>
                </a:lnTo>
                <a:cubicBezTo>
                  <a:pt x="80681" y="2075063"/>
                  <a:pt x="76591" y="2063365"/>
                  <a:pt x="75375" y="2050788"/>
                </a:cubicBezTo>
                <a:lnTo>
                  <a:pt x="31595" y="1597695"/>
                </a:lnTo>
                <a:cubicBezTo>
                  <a:pt x="30379" y="1585117"/>
                  <a:pt x="32154" y="1572853"/>
                  <a:pt x="36405" y="1561442"/>
                </a:cubicBezTo>
                <a:lnTo>
                  <a:pt x="43789" y="1549754"/>
                </a:lnTo>
                <a:lnTo>
                  <a:pt x="98020" y="1326609"/>
                </a:lnTo>
                <a:cubicBezTo>
                  <a:pt x="110117" y="1276834"/>
                  <a:pt x="165981" y="1243944"/>
                  <a:pt x="222795" y="1253149"/>
                </a:cubicBezTo>
                <a:close/>
                <a:moveTo>
                  <a:pt x="2370062" y="1246058"/>
                </a:moveTo>
                <a:cubicBezTo>
                  <a:pt x="2410611" y="1253194"/>
                  <a:pt x="2444872" y="1280654"/>
                  <a:pt x="2454543" y="1318023"/>
                </a:cubicBezTo>
                <a:lnTo>
                  <a:pt x="2512348" y="1541392"/>
                </a:lnTo>
                <a:lnTo>
                  <a:pt x="2519940" y="1553025"/>
                </a:lnTo>
                <a:cubicBezTo>
                  <a:pt x="2524381" y="1564425"/>
                  <a:pt x="2526346" y="1576720"/>
                  <a:pt x="2525313" y="1589374"/>
                </a:cubicBezTo>
                <a:lnTo>
                  <a:pt x="2488077" y="2045214"/>
                </a:lnTo>
                <a:cubicBezTo>
                  <a:pt x="2487044" y="2057867"/>
                  <a:pt x="2483109" y="2069681"/>
                  <a:pt x="2476877" y="2080209"/>
                </a:cubicBezTo>
                <a:lnTo>
                  <a:pt x="2456335" y="2102649"/>
                </a:lnTo>
                <a:lnTo>
                  <a:pt x="2442969" y="2126254"/>
                </a:lnTo>
                <a:lnTo>
                  <a:pt x="2221340" y="2433724"/>
                </a:lnTo>
                <a:lnTo>
                  <a:pt x="2201886" y="2451399"/>
                </a:lnTo>
                <a:lnTo>
                  <a:pt x="2073892" y="2628966"/>
                </a:lnTo>
                <a:lnTo>
                  <a:pt x="2088279" y="2904204"/>
                </a:lnTo>
                <a:lnTo>
                  <a:pt x="1702221" y="2911837"/>
                </a:lnTo>
                <a:lnTo>
                  <a:pt x="1688157" y="2642776"/>
                </a:lnTo>
                <a:lnTo>
                  <a:pt x="1686959" y="2619856"/>
                </a:lnTo>
                <a:lnTo>
                  <a:pt x="1677375" y="2436490"/>
                </a:lnTo>
                <a:cubicBezTo>
                  <a:pt x="1676879" y="2426995"/>
                  <a:pt x="1677498" y="2417704"/>
                  <a:pt x="1679132" y="2408710"/>
                </a:cubicBezTo>
                <a:lnTo>
                  <a:pt x="1685733" y="2386842"/>
                </a:lnTo>
                <a:lnTo>
                  <a:pt x="1688032" y="2373340"/>
                </a:lnTo>
                <a:cubicBezTo>
                  <a:pt x="1694870" y="2356632"/>
                  <a:pt x="1705615" y="2340891"/>
                  <a:pt x="1720320" y="2327160"/>
                </a:cubicBezTo>
                <a:lnTo>
                  <a:pt x="1867172" y="2190038"/>
                </a:lnTo>
                <a:lnTo>
                  <a:pt x="1901821" y="1765853"/>
                </a:lnTo>
                <a:cubicBezTo>
                  <a:pt x="1905956" y="1715239"/>
                  <a:pt x="1956516" y="1678065"/>
                  <a:pt x="2014752" y="1682822"/>
                </a:cubicBezTo>
                <a:lnTo>
                  <a:pt x="2014752" y="1682821"/>
                </a:lnTo>
                <a:cubicBezTo>
                  <a:pt x="2072988" y="1687578"/>
                  <a:pt x="2116845" y="1732465"/>
                  <a:pt x="2112711" y="1783079"/>
                </a:cubicBezTo>
                <a:lnTo>
                  <a:pt x="2093077" y="2023437"/>
                </a:lnTo>
                <a:lnTo>
                  <a:pt x="2113825" y="2019473"/>
                </a:lnTo>
                <a:lnTo>
                  <a:pt x="2140263" y="2023398"/>
                </a:lnTo>
                <a:lnTo>
                  <a:pt x="2174277" y="1976210"/>
                </a:lnTo>
                <a:cubicBezTo>
                  <a:pt x="2197227" y="1944370"/>
                  <a:pt x="2233042" y="1923942"/>
                  <a:pt x="2272394" y="1916653"/>
                </a:cubicBezTo>
                <a:lnTo>
                  <a:pt x="2286300" y="1916455"/>
                </a:lnTo>
                <a:lnTo>
                  <a:pt x="2312522" y="1595427"/>
                </a:lnTo>
                <a:lnTo>
                  <a:pt x="2308775" y="1588085"/>
                </a:lnTo>
                <a:lnTo>
                  <a:pt x="2248344" y="1354573"/>
                </a:lnTo>
                <a:cubicBezTo>
                  <a:pt x="2235450" y="1304747"/>
                  <a:pt x="2271156" y="1256174"/>
                  <a:pt x="2328097" y="1246082"/>
                </a:cubicBezTo>
                <a:lnTo>
                  <a:pt x="2328097" y="1246081"/>
                </a:lnTo>
                <a:cubicBezTo>
                  <a:pt x="2342332" y="1243558"/>
                  <a:pt x="2356546" y="1243679"/>
                  <a:pt x="2370062" y="1246058"/>
                </a:cubicBezTo>
                <a:close/>
                <a:moveTo>
                  <a:pt x="717591" y="0"/>
                </a:moveTo>
                <a:cubicBezTo>
                  <a:pt x="915748" y="0"/>
                  <a:pt x="1095146" y="64361"/>
                  <a:pt x="1225004" y="168419"/>
                </a:cubicBezTo>
                <a:lnTo>
                  <a:pt x="1276093" y="218037"/>
                </a:lnTo>
                <a:lnTo>
                  <a:pt x="1327181" y="168419"/>
                </a:lnTo>
                <a:cubicBezTo>
                  <a:pt x="1457039" y="64361"/>
                  <a:pt x="1636438" y="0"/>
                  <a:pt x="1834594" y="0"/>
                </a:cubicBezTo>
                <a:cubicBezTo>
                  <a:pt x="2230909" y="0"/>
                  <a:pt x="2552185" y="257445"/>
                  <a:pt x="2552185" y="575019"/>
                </a:cubicBezTo>
                <a:cubicBezTo>
                  <a:pt x="2552185" y="694110"/>
                  <a:pt x="2507006" y="804745"/>
                  <a:pt x="2429632" y="896518"/>
                </a:cubicBezTo>
                <a:lnTo>
                  <a:pt x="2414436" y="911277"/>
                </a:lnTo>
                <a:lnTo>
                  <a:pt x="2430331" y="911351"/>
                </a:lnTo>
                <a:lnTo>
                  <a:pt x="1276093" y="2083089"/>
                </a:lnTo>
                <a:lnTo>
                  <a:pt x="121855" y="900502"/>
                </a:lnTo>
                <a:lnTo>
                  <a:pt x="126678" y="900524"/>
                </a:lnTo>
                <a:lnTo>
                  <a:pt x="122553" y="896518"/>
                </a:lnTo>
                <a:cubicBezTo>
                  <a:pt x="45179" y="804745"/>
                  <a:pt x="0" y="694110"/>
                  <a:pt x="0" y="575019"/>
                </a:cubicBezTo>
                <a:cubicBezTo>
                  <a:pt x="0" y="257445"/>
                  <a:pt x="321276" y="0"/>
                  <a:pt x="717591" y="0"/>
                </a:cubicBezTo>
                <a:close/>
              </a:path>
            </a:pathLst>
          </a:custGeom>
          <a:solidFill>
            <a:srgbClr val="1D72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42" name="Csoportba foglalás 41"/>
          <p:cNvGrpSpPr>
            <a:grpSpLocks noChangeAspect="1"/>
          </p:cNvGrpSpPr>
          <p:nvPr/>
        </p:nvGrpSpPr>
        <p:grpSpPr>
          <a:xfrm>
            <a:off x="3988124" y="845195"/>
            <a:ext cx="1358251" cy="1358251"/>
            <a:chOff x="8039633" y="2556010"/>
            <a:chExt cx="2164080" cy="2164080"/>
          </a:xfrm>
        </p:grpSpPr>
        <p:sp>
          <p:nvSpPr>
            <p:cNvPr id="43" name="Ellipszis 42"/>
            <p:cNvSpPr/>
            <p:nvPr/>
          </p:nvSpPr>
          <p:spPr>
            <a:xfrm>
              <a:off x="8039633" y="2556010"/>
              <a:ext cx="2164080" cy="2164080"/>
            </a:xfrm>
            <a:prstGeom prst="ellipse">
              <a:avLst/>
            </a:prstGeom>
            <a:solidFill>
              <a:schemeClr val="bg1"/>
            </a:solidFill>
            <a:ln w="53975">
              <a:solidFill>
                <a:srgbClr val="751E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sp>
          <p:nvSpPr>
            <p:cNvPr id="44" name="AutoShape 3"/>
            <p:cNvSpPr>
              <a:spLocks noChangeAspect="1" noChangeArrowheads="1" noTextEdit="1"/>
            </p:cNvSpPr>
            <p:nvPr/>
          </p:nvSpPr>
          <p:spPr bwMode="auto">
            <a:xfrm>
              <a:off x="8518525" y="3148012"/>
              <a:ext cx="7937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latin typeface="Garamond" panose="02020404030301010803" pitchFamily="18" charset="0"/>
              </a:endParaRPr>
            </a:p>
          </p:txBody>
        </p:sp>
        <p:sp>
          <p:nvSpPr>
            <p:cNvPr id="45" name="Freeform 5"/>
            <p:cNvSpPr>
              <a:spLocks noEditPoints="1"/>
            </p:cNvSpPr>
            <p:nvPr/>
          </p:nvSpPr>
          <p:spPr bwMode="auto">
            <a:xfrm>
              <a:off x="8307254" y="3032774"/>
              <a:ext cx="1423670" cy="1101590"/>
            </a:xfrm>
            <a:custGeom>
              <a:avLst/>
              <a:gdLst>
                <a:gd name="T0" fmla="*/ 0 w 316"/>
                <a:gd name="T1" fmla="*/ 194 h 226"/>
                <a:gd name="T2" fmla="*/ 38 w 316"/>
                <a:gd name="T3" fmla="*/ 194 h 226"/>
                <a:gd name="T4" fmla="*/ 38 w 316"/>
                <a:gd name="T5" fmla="*/ 226 h 226"/>
                <a:gd name="T6" fmla="*/ 0 w 316"/>
                <a:gd name="T7" fmla="*/ 226 h 226"/>
                <a:gd name="T8" fmla="*/ 0 w 316"/>
                <a:gd name="T9" fmla="*/ 194 h 226"/>
                <a:gd name="T10" fmla="*/ 46 w 316"/>
                <a:gd name="T11" fmla="*/ 162 h 226"/>
                <a:gd name="T12" fmla="*/ 84 w 316"/>
                <a:gd name="T13" fmla="*/ 162 h 226"/>
                <a:gd name="T14" fmla="*/ 84 w 316"/>
                <a:gd name="T15" fmla="*/ 226 h 226"/>
                <a:gd name="T16" fmla="*/ 46 w 316"/>
                <a:gd name="T17" fmla="*/ 226 h 226"/>
                <a:gd name="T18" fmla="*/ 46 w 316"/>
                <a:gd name="T19" fmla="*/ 162 h 226"/>
                <a:gd name="T20" fmla="*/ 93 w 316"/>
                <a:gd name="T21" fmla="*/ 129 h 226"/>
                <a:gd name="T22" fmla="*/ 130 w 316"/>
                <a:gd name="T23" fmla="*/ 129 h 226"/>
                <a:gd name="T24" fmla="*/ 130 w 316"/>
                <a:gd name="T25" fmla="*/ 226 h 226"/>
                <a:gd name="T26" fmla="*/ 93 w 316"/>
                <a:gd name="T27" fmla="*/ 226 h 226"/>
                <a:gd name="T28" fmla="*/ 93 w 316"/>
                <a:gd name="T29" fmla="*/ 129 h 226"/>
                <a:gd name="T30" fmla="*/ 140 w 316"/>
                <a:gd name="T31" fmla="*/ 97 h 226"/>
                <a:gd name="T32" fmla="*/ 176 w 316"/>
                <a:gd name="T33" fmla="*/ 97 h 226"/>
                <a:gd name="T34" fmla="*/ 176 w 316"/>
                <a:gd name="T35" fmla="*/ 226 h 226"/>
                <a:gd name="T36" fmla="*/ 140 w 316"/>
                <a:gd name="T37" fmla="*/ 226 h 226"/>
                <a:gd name="T38" fmla="*/ 140 w 316"/>
                <a:gd name="T39" fmla="*/ 97 h 226"/>
                <a:gd name="T40" fmla="*/ 186 w 316"/>
                <a:gd name="T41" fmla="*/ 65 h 226"/>
                <a:gd name="T42" fmla="*/ 223 w 316"/>
                <a:gd name="T43" fmla="*/ 65 h 226"/>
                <a:gd name="T44" fmla="*/ 223 w 316"/>
                <a:gd name="T45" fmla="*/ 226 h 226"/>
                <a:gd name="T46" fmla="*/ 186 w 316"/>
                <a:gd name="T47" fmla="*/ 226 h 226"/>
                <a:gd name="T48" fmla="*/ 186 w 316"/>
                <a:gd name="T49" fmla="*/ 65 h 226"/>
                <a:gd name="T50" fmla="*/ 232 w 316"/>
                <a:gd name="T51" fmla="*/ 32 h 226"/>
                <a:gd name="T52" fmla="*/ 270 w 316"/>
                <a:gd name="T53" fmla="*/ 32 h 226"/>
                <a:gd name="T54" fmla="*/ 270 w 316"/>
                <a:gd name="T55" fmla="*/ 226 h 226"/>
                <a:gd name="T56" fmla="*/ 232 w 316"/>
                <a:gd name="T57" fmla="*/ 226 h 226"/>
                <a:gd name="T58" fmla="*/ 232 w 316"/>
                <a:gd name="T59" fmla="*/ 32 h 226"/>
                <a:gd name="T60" fmla="*/ 278 w 316"/>
                <a:gd name="T61" fmla="*/ 0 h 226"/>
                <a:gd name="T62" fmla="*/ 316 w 316"/>
                <a:gd name="T63" fmla="*/ 0 h 226"/>
                <a:gd name="T64" fmla="*/ 316 w 316"/>
                <a:gd name="T65" fmla="*/ 226 h 226"/>
                <a:gd name="T66" fmla="*/ 278 w 316"/>
                <a:gd name="T67" fmla="*/ 226 h 226"/>
                <a:gd name="T68" fmla="*/ 278 w 316"/>
                <a:gd name="T69"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 h="226">
                  <a:moveTo>
                    <a:pt x="0" y="194"/>
                  </a:moveTo>
                  <a:lnTo>
                    <a:pt x="38" y="194"/>
                  </a:lnTo>
                  <a:lnTo>
                    <a:pt x="38" y="226"/>
                  </a:lnTo>
                  <a:lnTo>
                    <a:pt x="0" y="226"/>
                  </a:lnTo>
                  <a:lnTo>
                    <a:pt x="0" y="194"/>
                  </a:lnTo>
                  <a:close/>
                  <a:moveTo>
                    <a:pt x="46" y="162"/>
                  </a:moveTo>
                  <a:lnTo>
                    <a:pt x="84" y="162"/>
                  </a:lnTo>
                  <a:lnTo>
                    <a:pt x="84" y="226"/>
                  </a:lnTo>
                  <a:lnTo>
                    <a:pt x="46" y="226"/>
                  </a:lnTo>
                  <a:lnTo>
                    <a:pt x="46" y="162"/>
                  </a:lnTo>
                  <a:close/>
                  <a:moveTo>
                    <a:pt x="93" y="129"/>
                  </a:moveTo>
                  <a:lnTo>
                    <a:pt x="130" y="129"/>
                  </a:lnTo>
                  <a:lnTo>
                    <a:pt x="130" y="226"/>
                  </a:lnTo>
                  <a:lnTo>
                    <a:pt x="93" y="226"/>
                  </a:lnTo>
                  <a:lnTo>
                    <a:pt x="93" y="129"/>
                  </a:lnTo>
                  <a:close/>
                  <a:moveTo>
                    <a:pt x="140" y="97"/>
                  </a:moveTo>
                  <a:lnTo>
                    <a:pt x="176" y="97"/>
                  </a:lnTo>
                  <a:lnTo>
                    <a:pt x="176" y="226"/>
                  </a:lnTo>
                  <a:lnTo>
                    <a:pt x="140" y="226"/>
                  </a:lnTo>
                  <a:lnTo>
                    <a:pt x="140" y="97"/>
                  </a:lnTo>
                  <a:close/>
                  <a:moveTo>
                    <a:pt x="186" y="65"/>
                  </a:moveTo>
                  <a:lnTo>
                    <a:pt x="223" y="65"/>
                  </a:lnTo>
                  <a:lnTo>
                    <a:pt x="223" y="226"/>
                  </a:lnTo>
                  <a:lnTo>
                    <a:pt x="186" y="226"/>
                  </a:lnTo>
                  <a:lnTo>
                    <a:pt x="186" y="65"/>
                  </a:lnTo>
                  <a:close/>
                  <a:moveTo>
                    <a:pt x="232" y="32"/>
                  </a:moveTo>
                  <a:lnTo>
                    <a:pt x="270" y="32"/>
                  </a:lnTo>
                  <a:lnTo>
                    <a:pt x="270" y="226"/>
                  </a:lnTo>
                  <a:lnTo>
                    <a:pt x="232" y="226"/>
                  </a:lnTo>
                  <a:lnTo>
                    <a:pt x="232" y="32"/>
                  </a:lnTo>
                  <a:close/>
                  <a:moveTo>
                    <a:pt x="278" y="0"/>
                  </a:moveTo>
                  <a:lnTo>
                    <a:pt x="316" y="0"/>
                  </a:lnTo>
                  <a:lnTo>
                    <a:pt x="316" y="226"/>
                  </a:lnTo>
                  <a:lnTo>
                    <a:pt x="278" y="226"/>
                  </a:lnTo>
                  <a:lnTo>
                    <a:pt x="278" y="0"/>
                  </a:lnTo>
                  <a:close/>
                </a:path>
              </a:pathLst>
            </a:custGeom>
            <a:solidFill>
              <a:srgbClr val="751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hu-HU">
                <a:latin typeface="Garamond" panose="02020404030301010803" pitchFamily="18" charset="0"/>
              </a:endParaRPr>
            </a:p>
          </p:txBody>
        </p:sp>
        <p:sp>
          <p:nvSpPr>
            <p:cNvPr id="46" name="Jobbra nyíl 48"/>
            <p:cNvSpPr/>
            <p:nvPr/>
          </p:nvSpPr>
          <p:spPr>
            <a:xfrm rot="19238199">
              <a:off x="8088807" y="3343929"/>
              <a:ext cx="1860562" cy="312030"/>
            </a:xfrm>
            <a:custGeom>
              <a:avLst/>
              <a:gdLst>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4993"/>
                <a:gd name="connsiteY0" fmla="*/ 106411 h 425643"/>
                <a:gd name="connsiteX1" fmla="*/ 1443685 w 1744993"/>
                <a:gd name="connsiteY1" fmla="*/ 106411 h 425643"/>
                <a:gd name="connsiteX2" fmla="*/ 1443685 w 1744993"/>
                <a:gd name="connsiteY2" fmla="*/ 0 h 425643"/>
                <a:gd name="connsiteX3" fmla="*/ 1744993 w 1744993"/>
                <a:gd name="connsiteY3" fmla="*/ 212822 h 425643"/>
                <a:gd name="connsiteX4" fmla="*/ 1443685 w 1744993"/>
                <a:gd name="connsiteY4" fmla="*/ 425643 h 425643"/>
                <a:gd name="connsiteX5" fmla="*/ 1443685 w 1744993"/>
                <a:gd name="connsiteY5" fmla="*/ 319232 h 425643"/>
                <a:gd name="connsiteX6" fmla="*/ 0 w 1744993"/>
                <a:gd name="connsiteY6" fmla="*/ 319232 h 425643"/>
                <a:gd name="connsiteX7" fmla="*/ 0 w 1744993"/>
                <a:gd name="connsiteY7" fmla="*/ 106411 h 425643"/>
                <a:gd name="connsiteX0" fmla="*/ 0 w 1748238"/>
                <a:gd name="connsiteY0" fmla="*/ 62526 h 425643"/>
                <a:gd name="connsiteX1" fmla="*/ 1446930 w 1748238"/>
                <a:gd name="connsiteY1" fmla="*/ 106411 h 425643"/>
                <a:gd name="connsiteX2" fmla="*/ 1446930 w 1748238"/>
                <a:gd name="connsiteY2" fmla="*/ 0 h 425643"/>
                <a:gd name="connsiteX3" fmla="*/ 1748238 w 1748238"/>
                <a:gd name="connsiteY3" fmla="*/ 212822 h 425643"/>
                <a:gd name="connsiteX4" fmla="*/ 1446930 w 1748238"/>
                <a:gd name="connsiteY4" fmla="*/ 425643 h 425643"/>
                <a:gd name="connsiteX5" fmla="*/ 1446930 w 1748238"/>
                <a:gd name="connsiteY5" fmla="*/ 319232 h 425643"/>
                <a:gd name="connsiteX6" fmla="*/ 3245 w 1748238"/>
                <a:gd name="connsiteY6" fmla="*/ 319232 h 425643"/>
                <a:gd name="connsiteX7" fmla="*/ 0 w 1748238"/>
                <a:gd name="connsiteY7" fmla="*/ 62526 h 425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8238" h="425643">
                  <a:moveTo>
                    <a:pt x="0" y="62526"/>
                  </a:moveTo>
                  <a:cubicBezTo>
                    <a:pt x="489881" y="179558"/>
                    <a:pt x="943056" y="206105"/>
                    <a:pt x="1446930" y="106411"/>
                  </a:cubicBezTo>
                  <a:lnTo>
                    <a:pt x="1446930" y="0"/>
                  </a:lnTo>
                  <a:lnTo>
                    <a:pt x="1748238" y="212822"/>
                  </a:lnTo>
                  <a:lnTo>
                    <a:pt x="1446930" y="425643"/>
                  </a:lnTo>
                  <a:lnTo>
                    <a:pt x="1446930" y="319232"/>
                  </a:lnTo>
                  <a:cubicBezTo>
                    <a:pt x="947289" y="461822"/>
                    <a:pt x="482166" y="437707"/>
                    <a:pt x="3245" y="319232"/>
                  </a:cubicBezTo>
                  <a:cubicBezTo>
                    <a:pt x="2163" y="233663"/>
                    <a:pt x="1082" y="148095"/>
                    <a:pt x="0" y="62526"/>
                  </a:cubicBezTo>
                  <a:close/>
                </a:path>
              </a:pathLst>
            </a:custGeom>
            <a:solidFill>
              <a:srgbClr val="751E4E"/>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atin typeface="Garamond" panose="02020404030301010803" pitchFamily="18" charset="0"/>
              </a:endParaRPr>
            </a:p>
          </p:txBody>
        </p:sp>
      </p:grpSp>
      <p:grpSp>
        <p:nvGrpSpPr>
          <p:cNvPr id="47" name="Csoportba foglalás 46"/>
          <p:cNvGrpSpPr/>
          <p:nvPr/>
        </p:nvGrpSpPr>
        <p:grpSpPr>
          <a:xfrm>
            <a:off x="6710592" y="795847"/>
            <a:ext cx="1897541" cy="1456946"/>
            <a:chOff x="9411550" y="2277490"/>
            <a:chExt cx="1897541" cy="1456946"/>
          </a:xfrm>
        </p:grpSpPr>
        <p:sp>
          <p:nvSpPr>
            <p:cNvPr id="48" name="Szabadkézi sokszög 47"/>
            <p:cNvSpPr/>
            <p:nvPr/>
          </p:nvSpPr>
          <p:spPr>
            <a:xfrm>
              <a:off x="9411550" y="2277490"/>
              <a:ext cx="1897541" cy="1110556"/>
            </a:xfrm>
            <a:custGeom>
              <a:avLst/>
              <a:gdLst>
                <a:gd name="connsiteX0" fmla="*/ 820376 w 2011292"/>
                <a:gd name="connsiteY0" fmla="*/ 0 h 1177130"/>
                <a:gd name="connsiteX1" fmla="*/ 1043394 w 2011292"/>
                <a:gd name="connsiteY1" fmla="*/ 83403 h 1177130"/>
                <a:gd name="connsiteX2" fmla="*/ 1079473 w 2011292"/>
                <a:gd name="connsiteY2" fmla="*/ 131718 h 1177130"/>
                <a:gd name="connsiteX3" fmla="*/ 1089771 w 2011292"/>
                <a:gd name="connsiteY3" fmla="*/ 124047 h 1177130"/>
                <a:gd name="connsiteX4" fmla="*/ 1266111 w 2011292"/>
                <a:gd name="connsiteY4" fmla="*/ 75415 h 1177130"/>
                <a:gd name="connsiteX5" fmla="*/ 1581506 w 2011292"/>
                <a:gd name="connsiteY5" fmla="*/ 360173 h 1177130"/>
                <a:gd name="connsiteX6" fmla="*/ 1575098 w 2011292"/>
                <a:gd name="connsiteY6" fmla="*/ 417562 h 1177130"/>
                <a:gd name="connsiteX7" fmla="*/ 1574156 w 2011292"/>
                <a:gd name="connsiteY7" fmla="*/ 420303 h 1177130"/>
                <a:gd name="connsiteX8" fmla="*/ 1591657 w 2011292"/>
                <a:gd name="connsiteY8" fmla="*/ 428880 h 1177130"/>
                <a:gd name="connsiteX9" fmla="*/ 1720783 w 2011292"/>
                <a:gd name="connsiteY9" fmla="*/ 593840 h 1177130"/>
                <a:gd name="connsiteX10" fmla="*/ 1723407 w 2011292"/>
                <a:gd name="connsiteY10" fmla="*/ 612652 h 1177130"/>
                <a:gd name="connsiteX11" fmla="*/ 1726923 w 2011292"/>
                <a:gd name="connsiteY11" fmla="*/ 611666 h 1177130"/>
                <a:gd name="connsiteX12" fmla="*/ 1774621 w 2011292"/>
                <a:gd name="connsiteY12" fmla="*/ 607325 h 1177130"/>
                <a:gd name="connsiteX13" fmla="*/ 2011292 w 2011292"/>
                <a:gd name="connsiteY13" fmla="*/ 821006 h 1177130"/>
                <a:gd name="connsiteX14" fmla="*/ 1774621 w 2011292"/>
                <a:gd name="connsiteY14" fmla="*/ 1034687 h 1177130"/>
                <a:gd name="connsiteX15" fmla="*/ 1726923 w 2011292"/>
                <a:gd name="connsiteY15" fmla="*/ 1030346 h 1177130"/>
                <a:gd name="connsiteX16" fmla="*/ 1724636 w 2011292"/>
                <a:gd name="connsiteY16" fmla="*/ 1029705 h 1177130"/>
                <a:gd name="connsiteX17" fmla="*/ 1720853 w 2011292"/>
                <a:gd name="connsiteY17" fmla="*/ 1046624 h 1177130"/>
                <a:gd name="connsiteX18" fmla="*/ 1502781 w 2011292"/>
                <a:gd name="connsiteY18" fmla="*/ 1177130 h 1177130"/>
                <a:gd name="connsiteX19" fmla="*/ 1284709 w 2011292"/>
                <a:gd name="connsiteY19" fmla="*/ 1046624 h 1177130"/>
                <a:gd name="connsiteX20" fmla="*/ 1283689 w 2011292"/>
                <a:gd name="connsiteY20" fmla="*/ 1042063 h 1177130"/>
                <a:gd name="connsiteX21" fmla="*/ 1275423 w 2011292"/>
                <a:gd name="connsiteY21" fmla="*/ 1051583 h 1177130"/>
                <a:gd name="connsiteX22" fmla="*/ 897747 w 2011292"/>
                <a:gd name="connsiteY22" fmla="*/ 1177130 h 1177130"/>
                <a:gd name="connsiteX23" fmla="*/ 575687 w 2011292"/>
                <a:gd name="connsiteY23" fmla="*/ 1093727 h 1177130"/>
                <a:gd name="connsiteX24" fmla="*/ 540617 w 2011292"/>
                <a:gd name="connsiteY24" fmla="*/ 1067152 h 1177130"/>
                <a:gd name="connsiteX25" fmla="*/ 538413 w 2011292"/>
                <a:gd name="connsiteY25" fmla="*/ 1070104 h 1177130"/>
                <a:gd name="connsiteX26" fmla="*/ 315395 w 2011292"/>
                <a:gd name="connsiteY26" fmla="*/ 1153507 h 1177130"/>
                <a:gd name="connsiteX27" fmla="*/ 0 w 2011292"/>
                <a:gd name="connsiteY27" fmla="*/ 868749 h 1177130"/>
                <a:gd name="connsiteX28" fmla="*/ 251832 w 2011292"/>
                <a:gd name="connsiteY28" fmla="*/ 589776 h 1177130"/>
                <a:gd name="connsiteX29" fmla="*/ 264498 w 2011292"/>
                <a:gd name="connsiteY29" fmla="*/ 588624 h 1177130"/>
                <a:gd name="connsiteX30" fmla="*/ 236052 w 2011292"/>
                <a:gd name="connsiteY30" fmla="*/ 573042 h 1177130"/>
                <a:gd name="connsiteX31" fmla="*/ 149926 w 2011292"/>
                <a:gd name="connsiteY31" fmla="*/ 408155 h 1177130"/>
                <a:gd name="connsiteX32" fmla="*/ 386597 w 2011292"/>
                <a:gd name="connsiteY32" fmla="*/ 194474 h 1177130"/>
                <a:gd name="connsiteX33" fmla="*/ 478720 w 2011292"/>
                <a:gd name="connsiteY33" fmla="*/ 211266 h 1177130"/>
                <a:gd name="connsiteX34" fmla="*/ 510993 w 2011292"/>
                <a:gd name="connsiteY34" fmla="*/ 230911 h 1177130"/>
                <a:gd name="connsiteX35" fmla="*/ 511389 w 2011292"/>
                <a:gd name="connsiteY35" fmla="*/ 227369 h 1177130"/>
                <a:gd name="connsiteX36" fmla="*/ 820376 w 2011292"/>
                <a:gd name="connsiteY36" fmla="*/ 0 h 1177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011292" h="1177130">
                  <a:moveTo>
                    <a:pt x="820376" y="0"/>
                  </a:moveTo>
                  <a:cubicBezTo>
                    <a:pt x="907470" y="0"/>
                    <a:pt x="986319" y="31872"/>
                    <a:pt x="1043394" y="83403"/>
                  </a:cubicBezTo>
                  <a:lnTo>
                    <a:pt x="1079473" y="131718"/>
                  </a:lnTo>
                  <a:lnTo>
                    <a:pt x="1089771" y="124047"/>
                  </a:lnTo>
                  <a:cubicBezTo>
                    <a:pt x="1140108" y="93343"/>
                    <a:pt x="1200791" y="75415"/>
                    <a:pt x="1266111" y="75415"/>
                  </a:cubicBezTo>
                  <a:cubicBezTo>
                    <a:pt x="1440299" y="75415"/>
                    <a:pt x="1581506" y="202905"/>
                    <a:pt x="1581506" y="360173"/>
                  </a:cubicBezTo>
                  <a:cubicBezTo>
                    <a:pt x="1581506" y="379832"/>
                    <a:pt x="1579300" y="399025"/>
                    <a:pt x="1575098" y="417562"/>
                  </a:cubicBezTo>
                  <a:lnTo>
                    <a:pt x="1574156" y="420303"/>
                  </a:lnTo>
                  <a:lnTo>
                    <a:pt x="1591657" y="428880"/>
                  </a:lnTo>
                  <a:cubicBezTo>
                    <a:pt x="1654579" y="467260"/>
                    <a:pt x="1701336" y="525601"/>
                    <a:pt x="1720783" y="593840"/>
                  </a:cubicBezTo>
                  <a:lnTo>
                    <a:pt x="1723407" y="612652"/>
                  </a:lnTo>
                  <a:lnTo>
                    <a:pt x="1726923" y="611666"/>
                  </a:lnTo>
                  <a:cubicBezTo>
                    <a:pt x="1742330" y="608820"/>
                    <a:pt x="1758282" y="607325"/>
                    <a:pt x="1774621" y="607325"/>
                  </a:cubicBezTo>
                  <a:cubicBezTo>
                    <a:pt x="1905331" y="607325"/>
                    <a:pt x="2011292" y="702993"/>
                    <a:pt x="2011292" y="821006"/>
                  </a:cubicBezTo>
                  <a:cubicBezTo>
                    <a:pt x="2011292" y="939019"/>
                    <a:pt x="1905331" y="1034687"/>
                    <a:pt x="1774621" y="1034687"/>
                  </a:cubicBezTo>
                  <a:cubicBezTo>
                    <a:pt x="1758282" y="1034687"/>
                    <a:pt x="1742330" y="1033192"/>
                    <a:pt x="1726923" y="1030346"/>
                  </a:cubicBezTo>
                  <a:lnTo>
                    <a:pt x="1724636" y="1029705"/>
                  </a:lnTo>
                  <a:lnTo>
                    <a:pt x="1720853" y="1046624"/>
                  </a:lnTo>
                  <a:cubicBezTo>
                    <a:pt x="1684925" y="1123317"/>
                    <a:pt x="1600813" y="1177130"/>
                    <a:pt x="1502781" y="1177130"/>
                  </a:cubicBezTo>
                  <a:cubicBezTo>
                    <a:pt x="1404749" y="1177130"/>
                    <a:pt x="1320637" y="1123317"/>
                    <a:pt x="1284709" y="1046624"/>
                  </a:cubicBezTo>
                  <a:lnTo>
                    <a:pt x="1283689" y="1042063"/>
                  </a:lnTo>
                  <a:lnTo>
                    <a:pt x="1275423" y="1051583"/>
                  </a:lnTo>
                  <a:cubicBezTo>
                    <a:pt x="1193574" y="1127329"/>
                    <a:pt x="1054963" y="1177130"/>
                    <a:pt x="897747" y="1177130"/>
                  </a:cubicBezTo>
                  <a:cubicBezTo>
                    <a:pt x="771975" y="1177130"/>
                    <a:pt x="658109" y="1145258"/>
                    <a:pt x="575687" y="1093727"/>
                  </a:cubicBezTo>
                  <a:lnTo>
                    <a:pt x="540617" y="1067152"/>
                  </a:lnTo>
                  <a:lnTo>
                    <a:pt x="538413" y="1070104"/>
                  </a:lnTo>
                  <a:cubicBezTo>
                    <a:pt x="481338" y="1121635"/>
                    <a:pt x="402489" y="1153507"/>
                    <a:pt x="315395" y="1153507"/>
                  </a:cubicBezTo>
                  <a:cubicBezTo>
                    <a:pt x="141207" y="1153507"/>
                    <a:pt x="0" y="1026017"/>
                    <a:pt x="0" y="868749"/>
                  </a:cubicBezTo>
                  <a:cubicBezTo>
                    <a:pt x="0" y="731140"/>
                    <a:pt x="108112" y="616329"/>
                    <a:pt x="251832" y="589776"/>
                  </a:cubicBezTo>
                  <a:lnTo>
                    <a:pt x="264498" y="588624"/>
                  </a:lnTo>
                  <a:lnTo>
                    <a:pt x="236052" y="573042"/>
                  </a:lnTo>
                  <a:cubicBezTo>
                    <a:pt x="183453" y="533850"/>
                    <a:pt x="149926" y="474537"/>
                    <a:pt x="149926" y="408155"/>
                  </a:cubicBezTo>
                  <a:cubicBezTo>
                    <a:pt x="149926" y="290142"/>
                    <a:pt x="255887" y="194474"/>
                    <a:pt x="386597" y="194474"/>
                  </a:cubicBezTo>
                  <a:cubicBezTo>
                    <a:pt x="419275" y="194474"/>
                    <a:pt x="450405" y="200453"/>
                    <a:pt x="478720" y="211266"/>
                  </a:cubicBezTo>
                  <a:lnTo>
                    <a:pt x="510993" y="230911"/>
                  </a:lnTo>
                  <a:lnTo>
                    <a:pt x="511389" y="227369"/>
                  </a:lnTo>
                  <a:cubicBezTo>
                    <a:pt x="540798" y="97609"/>
                    <a:pt x="667962" y="0"/>
                    <a:pt x="820376" y="0"/>
                  </a:cubicBezTo>
                  <a:close/>
                </a:path>
              </a:pathLst>
            </a:custGeom>
            <a:solidFill>
              <a:srgbClr val="1D72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9" name="Szabadkézi sokszög 48"/>
            <p:cNvSpPr/>
            <p:nvPr/>
          </p:nvSpPr>
          <p:spPr>
            <a:xfrm rot="17100000" flipH="1">
              <a:off x="9653756" y="2459626"/>
              <a:ext cx="1268224" cy="1281395"/>
            </a:xfrm>
            <a:custGeom>
              <a:avLst/>
              <a:gdLst>
                <a:gd name="connsiteX0" fmla="*/ 5307 w 2754820"/>
                <a:gd name="connsiteY0" fmla="*/ 918440 h 2783430"/>
                <a:gd name="connsiteX1" fmla="*/ 916676 w 2754820"/>
                <a:gd name="connsiteY1" fmla="*/ 1037106 h 2783430"/>
                <a:gd name="connsiteX2" fmla="*/ 1065339 w 2754820"/>
                <a:gd name="connsiteY2" fmla="*/ 1186489 h 2783430"/>
                <a:gd name="connsiteX3" fmla="*/ 964369 w 2754820"/>
                <a:gd name="connsiteY3" fmla="*/ 1250593 h 2783430"/>
                <a:gd name="connsiteX4" fmla="*/ 891168 w 2754820"/>
                <a:gd name="connsiteY4" fmla="*/ 1361461 h 2783430"/>
                <a:gd name="connsiteX5" fmla="*/ 750852 w 2754820"/>
                <a:gd name="connsiteY5" fmla="*/ 1409353 h 2783430"/>
                <a:gd name="connsiteX6" fmla="*/ 919703 w 2754820"/>
                <a:gd name="connsiteY6" fmla="*/ 1378106 h 2783430"/>
                <a:gd name="connsiteX7" fmla="*/ 1000276 w 2754820"/>
                <a:gd name="connsiteY7" fmla="*/ 1267713 h 2783430"/>
                <a:gd name="connsiteX8" fmla="*/ 1114674 w 2754820"/>
                <a:gd name="connsiteY8" fmla="*/ 1236062 h 2783430"/>
                <a:gd name="connsiteX9" fmla="*/ 1287518 w 2754820"/>
                <a:gd name="connsiteY9" fmla="*/ 1409742 h 2783430"/>
                <a:gd name="connsiteX10" fmla="*/ 905352 w 2754820"/>
                <a:gd name="connsiteY10" fmla="*/ 1785748 h 2783430"/>
                <a:gd name="connsiteX11" fmla="*/ 568330 w 2754820"/>
                <a:gd name="connsiteY11" fmla="*/ 1821912 h 2783430"/>
                <a:gd name="connsiteX12" fmla="*/ 557600 w 2754820"/>
                <a:gd name="connsiteY12" fmla="*/ 1567079 h 2783430"/>
                <a:gd name="connsiteX13" fmla="*/ 464671 w 2754820"/>
                <a:gd name="connsiteY13" fmla="*/ 1381221 h 2783430"/>
                <a:gd name="connsiteX14" fmla="*/ 509534 w 2754820"/>
                <a:gd name="connsiteY14" fmla="*/ 1153706 h 2783430"/>
                <a:gd name="connsiteX15" fmla="*/ 419809 w 2754820"/>
                <a:gd name="connsiteY15" fmla="*/ 1406857 h 2783430"/>
                <a:gd name="connsiteX16" fmla="*/ 506329 w 2754820"/>
                <a:gd name="connsiteY16" fmla="*/ 1602328 h 2783430"/>
                <a:gd name="connsiteX17" fmla="*/ 445997 w 2754820"/>
                <a:gd name="connsiteY17" fmla="*/ 1835039 h 2783430"/>
                <a:gd name="connsiteX18" fmla="*/ 408019 w 2754820"/>
                <a:gd name="connsiteY18" fmla="*/ 1839115 h 2783430"/>
                <a:gd name="connsiteX19" fmla="*/ 0 w 2754820"/>
                <a:gd name="connsiteY19" fmla="*/ 2317111 h 2783430"/>
                <a:gd name="connsiteX20" fmla="*/ 408558 w 2754820"/>
                <a:gd name="connsiteY20" fmla="*/ 1960017 h 2783430"/>
                <a:gd name="connsiteX21" fmla="*/ 878106 w 2754820"/>
                <a:gd name="connsiteY21" fmla="*/ 1931834 h 2783430"/>
                <a:gd name="connsiteX22" fmla="*/ 936697 w 2754820"/>
                <a:gd name="connsiteY22" fmla="*/ 2157830 h 2783430"/>
                <a:gd name="connsiteX23" fmla="*/ 816046 w 2754820"/>
                <a:gd name="connsiteY23" fmla="*/ 2430413 h 2783430"/>
                <a:gd name="connsiteX24" fmla="*/ 941166 w 2754820"/>
                <a:gd name="connsiteY24" fmla="*/ 2783430 h 2783430"/>
                <a:gd name="connsiteX25" fmla="*/ 878606 w 2754820"/>
                <a:gd name="connsiteY25" fmla="*/ 2466161 h 2783430"/>
                <a:gd name="connsiteX26" fmla="*/ 962300 w 2754820"/>
                <a:gd name="connsiteY26" fmla="*/ 2298773 h 2783430"/>
                <a:gd name="connsiteX27" fmla="*/ 1148728 w 2754820"/>
                <a:gd name="connsiteY27" fmla="*/ 2350354 h 2783430"/>
                <a:gd name="connsiteX28" fmla="*/ 1258991 w 2754820"/>
                <a:gd name="connsiteY28" fmla="*/ 2501423 h 2783430"/>
                <a:gd name="connsiteX29" fmla="*/ 1490059 w 2754820"/>
                <a:gd name="connsiteY29" fmla="*/ 2544183 h 2783430"/>
                <a:gd name="connsiteX30" fmla="*/ 1298041 w 2754820"/>
                <a:gd name="connsiteY30" fmla="*/ 2478645 h 2783430"/>
                <a:gd name="connsiteX31" fmla="*/ 1197866 w 2754820"/>
                <a:gd name="connsiteY31" fmla="*/ 2326925 h 2783430"/>
                <a:gd name="connsiteX32" fmla="*/ 1008214 w 2754820"/>
                <a:gd name="connsiteY32" fmla="*/ 2206516 h 2783430"/>
                <a:gd name="connsiteX33" fmla="*/ 1022652 w 2754820"/>
                <a:gd name="connsiteY33" fmla="*/ 1863610 h 2783430"/>
                <a:gd name="connsiteX34" fmla="*/ 1494058 w 2754820"/>
                <a:gd name="connsiteY34" fmla="*/ 1617282 h 2783430"/>
                <a:gd name="connsiteX35" fmla="*/ 1497602 w 2754820"/>
                <a:gd name="connsiteY35" fmla="*/ 1620843 h 2783430"/>
                <a:gd name="connsiteX36" fmla="*/ 2625084 w 2754820"/>
                <a:gd name="connsiteY36" fmla="*/ 2053288 h 2783430"/>
                <a:gd name="connsiteX37" fmla="*/ 2754820 w 2754820"/>
                <a:gd name="connsiteY37" fmla="*/ 1547572 h 2783430"/>
                <a:gd name="connsiteX38" fmla="*/ 1694749 w 2754820"/>
                <a:gd name="connsiteY38" fmla="*/ 1472724 h 2783430"/>
                <a:gd name="connsiteX39" fmla="*/ 1571050 w 2754820"/>
                <a:gd name="connsiteY39" fmla="*/ 1359579 h 2783430"/>
                <a:gd name="connsiteX40" fmla="*/ 1547203 w 2754820"/>
                <a:gd name="connsiteY40" fmla="*/ 793197 h 2783430"/>
                <a:gd name="connsiteX41" fmla="*/ 1545853 w 2754820"/>
                <a:gd name="connsiteY41" fmla="*/ 790496 h 2783430"/>
                <a:gd name="connsiteX42" fmla="*/ 1661004 w 2754820"/>
                <a:gd name="connsiteY42" fmla="*/ 594739 h 2783430"/>
                <a:gd name="connsiteX43" fmla="*/ 1855392 w 2754820"/>
                <a:gd name="connsiteY43" fmla="*/ 519634 h 2783430"/>
                <a:gd name="connsiteX44" fmla="*/ 1968050 w 2754820"/>
                <a:gd name="connsiteY44" fmla="*/ 283276 h 2783430"/>
                <a:gd name="connsiteX45" fmla="*/ 1842139 w 2754820"/>
                <a:gd name="connsiteY45" fmla="*/ 471037 h 2783430"/>
                <a:gd name="connsiteX46" fmla="*/ 1649959 w 2754820"/>
                <a:gd name="connsiteY46" fmla="*/ 535097 h 2783430"/>
                <a:gd name="connsiteX47" fmla="*/ 1491144 w 2754820"/>
                <a:gd name="connsiteY47" fmla="*/ 681079 h 2783430"/>
                <a:gd name="connsiteX48" fmla="*/ 1368887 w 2754820"/>
                <a:gd name="connsiteY48" fmla="*/ 436565 h 2783430"/>
                <a:gd name="connsiteX49" fmla="*/ 1454971 w 2754820"/>
                <a:gd name="connsiteY49" fmla="*/ 0 h 2783430"/>
                <a:gd name="connsiteX50" fmla="*/ 1282804 w 2754820"/>
                <a:gd name="connsiteY50" fmla="*/ 485756 h 2783430"/>
                <a:gd name="connsiteX51" fmla="*/ 1448822 w 2754820"/>
                <a:gd name="connsiteY51" fmla="*/ 860833 h 2783430"/>
                <a:gd name="connsiteX52" fmla="*/ 1367732 w 2754820"/>
                <a:gd name="connsiteY52" fmla="*/ 1173608 h 2783430"/>
                <a:gd name="connsiteX53" fmla="*/ 1076574 w 2754820"/>
                <a:gd name="connsiteY53" fmla="*/ 907291 h 2783430"/>
                <a:gd name="connsiteX54" fmla="*/ 1090346 w 2754820"/>
                <a:gd name="connsiteY54" fmla="*/ 897937 h 2783430"/>
                <a:gd name="connsiteX55" fmla="*/ 817502 w 2754820"/>
                <a:gd name="connsiteY55" fmla="*/ 620623 h 2783430"/>
                <a:gd name="connsiteX56" fmla="*/ 784413 w 2754820"/>
                <a:gd name="connsiteY56" fmla="*/ 312255 h 2783430"/>
                <a:gd name="connsiteX57" fmla="*/ 488034 w 2754820"/>
                <a:gd name="connsiteY57" fmla="*/ 59266 h 2783430"/>
                <a:gd name="connsiteX58" fmla="*/ 709448 w 2754820"/>
                <a:gd name="connsiteY58" fmla="*/ 312589 h 2783430"/>
                <a:gd name="connsiteX59" fmla="*/ 727511 w 2754820"/>
                <a:gd name="connsiteY59" fmla="*/ 613528 h 2783430"/>
                <a:gd name="connsiteX60" fmla="*/ 879326 w 2754820"/>
                <a:gd name="connsiteY60" fmla="*/ 904059 h 2783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2754820" h="2783430">
                  <a:moveTo>
                    <a:pt x="5307" y="918440"/>
                  </a:moveTo>
                  <a:lnTo>
                    <a:pt x="916676" y="1037106"/>
                  </a:lnTo>
                  <a:lnTo>
                    <a:pt x="1065339" y="1186489"/>
                  </a:lnTo>
                  <a:lnTo>
                    <a:pt x="964369" y="1250593"/>
                  </a:lnTo>
                  <a:lnTo>
                    <a:pt x="891168" y="1361461"/>
                  </a:lnTo>
                  <a:lnTo>
                    <a:pt x="750852" y="1409353"/>
                  </a:lnTo>
                  <a:lnTo>
                    <a:pt x="919703" y="1378106"/>
                  </a:lnTo>
                  <a:lnTo>
                    <a:pt x="1000276" y="1267713"/>
                  </a:lnTo>
                  <a:lnTo>
                    <a:pt x="1114674" y="1236062"/>
                  </a:lnTo>
                  <a:lnTo>
                    <a:pt x="1287518" y="1409742"/>
                  </a:lnTo>
                  <a:lnTo>
                    <a:pt x="905352" y="1785748"/>
                  </a:lnTo>
                  <a:lnTo>
                    <a:pt x="568330" y="1821912"/>
                  </a:lnTo>
                  <a:lnTo>
                    <a:pt x="557600" y="1567079"/>
                  </a:lnTo>
                  <a:lnTo>
                    <a:pt x="464671" y="1381221"/>
                  </a:lnTo>
                  <a:lnTo>
                    <a:pt x="509534" y="1153706"/>
                  </a:lnTo>
                  <a:lnTo>
                    <a:pt x="419809" y="1406857"/>
                  </a:lnTo>
                  <a:lnTo>
                    <a:pt x="506329" y="1602328"/>
                  </a:lnTo>
                  <a:lnTo>
                    <a:pt x="445997" y="1835039"/>
                  </a:lnTo>
                  <a:lnTo>
                    <a:pt x="408019" y="1839115"/>
                  </a:lnTo>
                  <a:lnTo>
                    <a:pt x="0" y="2317111"/>
                  </a:lnTo>
                  <a:lnTo>
                    <a:pt x="408558" y="1960017"/>
                  </a:lnTo>
                  <a:lnTo>
                    <a:pt x="878106" y="1931834"/>
                  </a:lnTo>
                  <a:lnTo>
                    <a:pt x="936697" y="2157830"/>
                  </a:lnTo>
                  <a:lnTo>
                    <a:pt x="816046" y="2430413"/>
                  </a:lnTo>
                  <a:lnTo>
                    <a:pt x="941166" y="2783430"/>
                  </a:lnTo>
                  <a:lnTo>
                    <a:pt x="878606" y="2466161"/>
                  </a:lnTo>
                  <a:lnTo>
                    <a:pt x="962300" y="2298773"/>
                  </a:lnTo>
                  <a:lnTo>
                    <a:pt x="1148728" y="2350354"/>
                  </a:lnTo>
                  <a:lnTo>
                    <a:pt x="1258991" y="2501423"/>
                  </a:lnTo>
                  <a:lnTo>
                    <a:pt x="1490059" y="2544183"/>
                  </a:lnTo>
                  <a:lnTo>
                    <a:pt x="1298041" y="2478645"/>
                  </a:lnTo>
                  <a:lnTo>
                    <a:pt x="1197866" y="2326925"/>
                  </a:lnTo>
                  <a:lnTo>
                    <a:pt x="1008214" y="2206516"/>
                  </a:lnTo>
                  <a:lnTo>
                    <a:pt x="1022652" y="1863610"/>
                  </a:lnTo>
                  <a:lnTo>
                    <a:pt x="1494058" y="1617282"/>
                  </a:lnTo>
                  <a:lnTo>
                    <a:pt x="1497602" y="1620843"/>
                  </a:lnTo>
                  <a:lnTo>
                    <a:pt x="2625084" y="2053288"/>
                  </a:lnTo>
                  <a:lnTo>
                    <a:pt x="2754820" y="1547572"/>
                  </a:lnTo>
                  <a:lnTo>
                    <a:pt x="1694749" y="1472724"/>
                  </a:lnTo>
                  <a:lnTo>
                    <a:pt x="1571050" y="1359579"/>
                  </a:lnTo>
                  <a:lnTo>
                    <a:pt x="1547203" y="793197"/>
                  </a:lnTo>
                  <a:lnTo>
                    <a:pt x="1545853" y="790496"/>
                  </a:lnTo>
                  <a:lnTo>
                    <a:pt x="1661004" y="594739"/>
                  </a:lnTo>
                  <a:lnTo>
                    <a:pt x="1855392" y="519634"/>
                  </a:lnTo>
                  <a:lnTo>
                    <a:pt x="1968050" y="283276"/>
                  </a:lnTo>
                  <a:lnTo>
                    <a:pt x="1842139" y="471037"/>
                  </a:lnTo>
                  <a:lnTo>
                    <a:pt x="1649959" y="535097"/>
                  </a:lnTo>
                  <a:lnTo>
                    <a:pt x="1491144" y="681079"/>
                  </a:lnTo>
                  <a:lnTo>
                    <a:pt x="1368887" y="436565"/>
                  </a:lnTo>
                  <a:lnTo>
                    <a:pt x="1454971" y="0"/>
                  </a:lnTo>
                  <a:lnTo>
                    <a:pt x="1282804" y="485756"/>
                  </a:lnTo>
                  <a:lnTo>
                    <a:pt x="1448822" y="860833"/>
                  </a:lnTo>
                  <a:lnTo>
                    <a:pt x="1367732" y="1173608"/>
                  </a:lnTo>
                  <a:lnTo>
                    <a:pt x="1076574" y="907291"/>
                  </a:lnTo>
                  <a:lnTo>
                    <a:pt x="1090346" y="897937"/>
                  </a:lnTo>
                  <a:lnTo>
                    <a:pt x="817502" y="620623"/>
                  </a:lnTo>
                  <a:lnTo>
                    <a:pt x="784413" y="312255"/>
                  </a:lnTo>
                  <a:lnTo>
                    <a:pt x="488034" y="59266"/>
                  </a:lnTo>
                  <a:lnTo>
                    <a:pt x="709448" y="312589"/>
                  </a:lnTo>
                  <a:lnTo>
                    <a:pt x="727511" y="613528"/>
                  </a:lnTo>
                  <a:lnTo>
                    <a:pt x="879326" y="904059"/>
                  </a:lnTo>
                  <a:close/>
                </a:path>
              </a:pathLst>
            </a:cu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60" name="Szabadkézi sokszög 59"/>
          <p:cNvSpPr>
            <a:spLocks noChangeAspect="1"/>
          </p:cNvSpPr>
          <p:nvPr/>
        </p:nvSpPr>
        <p:spPr>
          <a:xfrm>
            <a:off x="9972350" y="949680"/>
            <a:ext cx="1259530" cy="1149279"/>
          </a:xfrm>
          <a:custGeom>
            <a:avLst/>
            <a:gdLst>
              <a:gd name="connsiteX0" fmla="*/ 303671 w 1950720"/>
              <a:gd name="connsiteY0" fmla="*/ 1434846 h 1779967"/>
              <a:gd name="connsiteX1" fmla="*/ 1647048 w 1950720"/>
              <a:gd name="connsiteY1" fmla="*/ 1434846 h 1779967"/>
              <a:gd name="connsiteX2" fmla="*/ 1647048 w 1950720"/>
              <a:gd name="connsiteY2" fmla="*/ 1565066 h 1779967"/>
              <a:gd name="connsiteX3" fmla="*/ 1688222 w 1950720"/>
              <a:gd name="connsiteY3" fmla="*/ 1565066 h 1779967"/>
              <a:gd name="connsiteX4" fmla="*/ 1688222 w 1950720"/>
              <a:gd name="connsiteY4" fmla="*/ 1679542 h 1779967"/>
              <a:gd name="connsiteX5" fmla="*/ 1732401 w 1950720"/>
              <a:gd name="connsiteY5" fmla="*/ 1679542 h 1779967"/>
              <a:gd name="connsiteX6" fmla="*/ 1732401 w 1950720"/>
              <a:gd name="connsiteY6" fmla="*/ 1779967 h 1779967"/>
              <a:gd name="connsiteX7" fmla="*/ 210182 w 1950720"/>
              <a:gd name="connsiteY7" fmla="*/ 1779967 h 1779967"/>
              <a:gd name="connsiteX8" fmla="*/ 210182 w 1950720"/>
              <a:gd name="connsiteY8" fmla="*/ 1679542 h 1779967"/>
              <a:gd name="connsiteX9" fmla="*/ 254363 w 1950720"/>
              <a:gd name="connsiteY9" fmla="*/ 1679542 h 1779967"/>
              <a:gd name="connsiteX10" fmla="*/ 254363 w 1950720"/>
              <a:gd name="connsiteY10" fmla="*/ 1565066 h 1779967"/>
              <a:gd name="connsiteX11" fmla="*/ 303671 w 1950720"/>
              <a:gd name="connsiteY11" fmla="*/ 1565066 h 1779967"/>
              <a:gd name="connsiteX12" fmla="*/ 1358617 w 1950720"/>
              <a:gd name="connsiteY12" fmla="*/ 485573 h 1779967"/>
              <a:gd name="connsiteX13" fmla="*/ 1549117 w 1950720"/>
              <a:gd name="connsiteY13" fmla="*/ 485573 h 1779967"/>
              <a:gd name="connsiteX14" fmla="*/ 1549117 w 1950720"/>
              <a:gd name="connsiteY14" fmla="*/ 1414371 h 1779967"/>
              <a:gd name="connsiteX15" fmla="*/ 1358617 w 1950720"/>
              <a:gd name="connsiteY15" fmla="*/ 1414371 h 1779967"/>
              <a:gd name="connsiteX16" fmla="*/ 1026740 w 1950720"/>
              <a:gd name="connsiteY16" fmla="*/ 485573 h 1779967"/>
              <a:gd name="connsiteX17" fmla="*/ 1217240 w 1950720"/>
              <a:gd name="connsiteY17" fmla="*/ 485573 h 1779967"/>
              <a:gd name="connsiteX18" fmla="*/ 1217240 w 1950720"/>
              <a:gd name="connsiteY18" fmla="*/ 1414371 h 1779967"/>
              <a:gd name="connsiteX19" fmla="*/ 1026740 w 1950720"/>
              <a:gd name="connsiteY19" fmla="*/ 1414371 h 1779967"/>
              <a:gd name="connsiteX20" fmla="*/ 694863 w 1950720"/>
              <a:gd name="connsiteY20" fmla="*/ 485573 h 1779967"/>
              <a:gd name="connsiteX21" fmla="*/ 885363 w 1950720"/>
              <a:gd name="connsiteY21" fmla="*/ 485573 h 1779967"/>
              <a:gd name="connsiteX22" fmla="*/ 885363 w 1950720"/>
              <a:gd name="connsiteY22" fmla="*/ 1414371 h 1779967"/>
              <a:gd name="connsiteX23" fmla="*/ 694863 w 1950720"/>
              <a:gd name="connsiteY23" fmla="*/ 1414371 h 1779967"/>
              <a:gd name="connsiteX24" fmla="*/ 362986 w 1950720"/>
              <a:gd name="connsiteY24" fmla="*/ 485573 h 1779967"/>
              <a:gd name="connsiteX25" fmla="*/ 553486 w 1950720"/>
              <a:gd name="connsiteY25" fmla="*/ 485573 h 1779967"/>
              <a:gd name="connsiteX26" fmla="*/ 553486 w 1950720"/>
              <a:gd name="connsiteY26" fmla="*/ 1414371 h 1779967"/>
              <a:gd name="connsiteX27" fmla="*/ 362986 w 1950720"/>
              <a:gd name="connsiteY27" fmla="*/ 1414371 h 1779967"/>
              <a:gd name="connsiteX28" fmla="*/ 344845 w 1950720"/>
              <a:gd name="connsiteY28" fmla="*/ 333755 h 1779967"/>
              <a:gd name="connsiteX29" fmla="*/ 1688222 w 1950720"/>
              <a:gd name="connsiteY29" fmla="*/ 333755 h 1779967"/>
              <a:gd name="connsiteX30" fmla="*/ 1688222 w 1950720"/>
              <a:gd name="connsiteY30" fmla="*/ 463975 h 1779967"/>
              <a:gd name="connsiteX31" fmla="*/ 344845 w 1950720"/>
              <a:gd name="connsiteY31" fmla="*/ 463975 h 1779967"/>
              <a:gd name="connsiteX32" fmla="*/ 975360 w 1950720"/>
              <a:gd name="connsiteY32" fmla="*/ 0 h 1779967"/>
              <a:gd name="connsiteX33" fmla="*/ 1950720 w 1950720"/>
              <a:gd name="connsiteY33" fmla="*/ 305725 h 1779967"/>
              <a:gd name="connsiteX34" fmla="*/ 0 w 1950720"/>
              <a:gd name="connsiteY34" fmla="*/ 305725 h 1779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50720" h="1779967">
                <a:moveTo>
                  <a:pt x="303671" y="1434846"/>
                </a:moveTo>
                <a:lnTo>
                  <a:pt x="1647048" y="1434846"/>
                </a:lnTo>
                <a:lnTo>
                  <a:pt x="1647048" y="1565066"/>
                </a:lnTo>
                <a:lnTo>
                  <a:pt x="1688222" y="1565066"/>
                </a:lnTo>
                <a:lnTo>
                  <a:pt x="1688222" y="1679542"/>
                </a:lnTo>
                <a:lnTo>
                  <a:pt x="1732401" y="1679542"/>
                </a:lnTo>
                <a:lnTo>
                  <a:pt x="1732401" y="1779967"/>
                </a:lnTo>
                <a:lnTo>
                  <a:pt x="210182" y="1779967"/>
                </a:lnTo>
                <a:lnTo>
                  <a:pt x="210182" y="1679542"/>
                </a:lnTo>
                <a:lnTo>
                  <a:pt x="254363" y="1679542"/>
                </a:lnTo>
                <a:lnTo>
                  <a:pt x="254363" y="1565066"/>
                </a:lnTo>
                <a:lnTo>
                  <a:pt x="303671" y="1565066"/>
                </a:lnTo>
                <a:close/>
                <a:moveTo>
                  <a:pt x="1358617" y="485573"/>
                </a:moveTo>
                <a:lnTo>
                  <a:pt x="1549117" y="485573"/>
                </a:lnTo>
                <a:lnTo>
                  <a:pt x="1549117" y="1414371"/>
                </a:lnTo>
                <a:lnTo>
                  <a:pt x="1358617" y="1414371"/>
                </a:lnTo>
                <a:close/>
                <a:moveTo>
                  <a:pt x="1026740" y="485573"/>
                </a:moveTo>
                <a:lnTo>
                  <a:pt x="1217240" y="485573"/>
                </a:lnTo>
                <a:lnTo>
                  <a:pt x="1217240" y="1414371"/>
                </a:lnTo>
                <a:lnTo>
                  <a:pt x="1026740" y="1414371"/>
                </a:lnTo>
                <a:close/>
                <a:moveTo>
                  <a:pt x="694863" y="485573"/>
                </a:moveTo>
                <a:lnTo>
                  <a:pt x="885363" y="485573"/>
                </a:lnTo>
                <a:lnTo>
                  <a:pt x="885363" y="1414371"/>
                </a:lnTo>
                <a:lnTo>
                  <a:pt x="694863" y="1414371"/>
                </a:lnTo>
                <a:close/>
                <a:moveTo>
                  <a:pt x="362986" y="485573"/>
                </a:moveTo>
                <a:lnTo>
                  <a:pt x="553486" y="485573"/>
                </a:lnTo>
                <a:lnTo>
                  <a:pt x="553486" y="1414371"/>
                </a:lnTo>
                <a:lnTo>
                  <a:pt x="362986" y="1414371"/>
                </a:lnTo>
                <a:close/>
                <a:moveTo>
                  <a:pt x="344845" y="333755"/>
                </a:moveTo>
                <a:lnTo>
                  <a:pt x="1688222" y="333755"/>
                </a:lnTo>
                <a:lnTo>
                  <a:pt x="1688222" y="463975"/>
                </a:lnTo>
                <a:lnTo>
                  <a:pt x="344845" y="463975"/>
                </a:lnTo>
                <a:close/>
                <a:moveTo>
                  <a:pt x="975360" y="0"/>
                </a:moveTo>
                <a:lnTo>
                  <a:pt x="1950720" y="305725"/>
                </a:lnTo>
                <a:lnTo>
                  <a:pt x="0" y="305725"/>
                </a:lnTo>
                <a:close/>
              </a:path>
            </a:pathLst>
          </a:custGeom>
          <a:solidFill>
            <a:srgbClr val="91282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570401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263871" y="5236185"/>
            <a:ext cx="4928129" cy="1754326"/>
          </a:xfrm>
          <a:prstGeom prst="rect">
            <a:avLst/>
          </a:prstGeom>
          <a:solidFill>
            <a:schemeClr val="bg1"/>
          </a:solidFill>
        </p:spPr>
        <p:txBody>
          <a:bodyPr wrap="square" lIns="548640" rtlCol="0">
            <a:spAutoFit/>
          </a:bodyPr>
          <a:lstStyle/>
          <a:p>
            <a:pPr>
              <a:spcBef>
                <a:spcPts val="1200"/>
              </a:spcBef>
            </a:pPr>
            <a:r>
              <a:rPr lang="hu-HU" sz="3600" b="1" dirty="0">
                <a:latin typeface="Garamond" panose="02020404030301010803" pitchFamily="18" charset="0"/>
              </a:rPr>
              <a:t>RESEARCH AND </a:t>
            </a:r>
            <a:r>
              <a:rPr lang="en-US" sz="3600" b="1" dirty="0">
                <a:latin typeface="Garamond" panose="02020404030301010803" pitchFamily="18" charset="0"/>
              </a:rPr>
              <a:t>TECHNOLOGY</a:t>
            </a:r>
            <a:r>
              <a:rPr lang="hu-HU" sz="3600" b="1" dirty="0">
                <a:latin typeface="Garamond" panose="02020404030301010803" pitchFamily="18" charset="0"/>
              </a:rPr>
              <a:t> FOCUS FOR SDG</a:t>
            </a:r>
          </a:p>
        </p:txBody>
      </p:sp>
      <p:sp>
        <p:nvSpPr>
          <p:cNvPr id="5" name="Ellipszis 4"/>
          <p:cNvSpPr/>
          <p:nvPr/>
        </p:nvSpPr>
        <p:spPr>
          <a:xfrm>
            <a:off x="5960308" y="152400"/>
            <a:ext cx="613816" cy="613816"/>
          </a:xfrm>
          <a:prstGeom prst="ellipse">
            <a:avLst/>
          </a:prstGeom>
          <a:solidFill>
            <a:srgbClr val="1D7223"/>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1</a:t>
            </a:r>
            <a:endParaRPr lang="hu-HU" sz="3200" b="1" dirty="0">
              <a:solidFill>
                <a:schemeClr val="tx1"/>
              </a:solidFill>
              <a:latin typeface="Garamond" panose="02020404030301010803" pitchFamily="18" charset="0"/>
            </a:endParaRPr>
          </a:p>
        </p:txBody>
      </p:sp>
      <p:sp>
        <p:nvSpPr>
          <p:cNvPr id="6" name="Ellipszis 5"/>
          <p:cNvSpPr/>
          <p:nvPr/>
        </p:nvSpPr>
        <p:spPr>
          <a:xfrm>
            <a:off x="5960308" y="790967"/>
            <a:ext cx="613816" cy="613816"/>
          </a:xfrm>
          <a:prstGeom prst="ellipse">
            <a:avLst/>
          </a:prstGeom>
          <a:solidFill>
            <a:srgbClr val="1D7223">
              <a:alpha val="9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2</a:t>
            </a:r>
            <a:endParaRPr lang="hu-HU" sz="3200" b="1" dirty="0">
              <a:solidFill>
                <a:schemeClr val="tx1"/>
              </a:solidFill>
              <a:latin typeface="Garamond" panose="02020404030301010803" pitchFamily="18" charset="0"/>
            </a:endParaRPr>
          </a:p>
        </p:txBody>
      </p:sp>
      <p:sp>
        <p:nvSpPr>
          <p:cNvPr id="7" name="Ellipszis 6"/>
          <p:cNvSpPr/>
          <p:nvPr/>
        </p:nvSpPr>
        <p:spPr>
          <a:xfrm>
            <a:off x="5960308" y="1429534"/>
            <a:ext cx="613816" cy="613816"/>
          </a:xfrm>
          <a:prstGeom prst="ellipse">
            <a:avLst/>
          </a:prstGeom>
          <a:solidFill>
            <a:srgbClr val="1D7223">
              <a:alpha val="90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3</a:t>
            </a:r>
            <a:endParaRPr lang="hu-HU" sz="3200" b="1" dirty="0">
              <a:solidFill>
                <a:schemeClr val="tx1"/>
              </a:solidFill>
              <a:latin typeface="Garamond" panose="02020404030301010803" pitchFamily="18" charset="0"/>
            </a:endParaRPr>
          </a:p>
        </p:txBody>
      </p:sp>
      <p:sp>
        <p:nvSpPr>
          <p:cNvPr id="8" name="Ellipszis 7"/>
          <p:cNvSpPr/>
          <p:nvPr/>
        </p:nvSpPr>
        <p:spPr>
          <a:xfrm>
            <a:off x="5960308" y="2068101"/>
            <a:ext cx="613816" cy="613816"/>
          </a:xfrm>
          <a:prstGeom prst="ellipse">
            <a:avLst/>
          </a:prstGeom>
          <a:solidFill>
            <a:srgbClr val="1D7223">
              <a:alpha val="8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4</a:t>
            </a:r>
            <a:endParaRPr lang="hu-HU" sz="3200" b="1" dirty="0">
              <a:solidFill>
                <a:schemeClr val="tx1"/>
              </a:solidFill>
              <a:latin typeface="Garamond" panose="02020404030301010803" pitchFamily="18" charset="0"/>
            </a:endParaRPr>
          </a:p>
        </p:txBody>
      </p:sp>
      <p:sp>
        <p:nvSpPr>
          <p:cNvPr id="9" name="Ellipszis 8"/>
          <p:cNvSpPr/>
          <p:nvPr/>
        </p:nvSpPr>
        <p:spPr>
          <a:xfrm>
            <a:off x="5960308" y="2706668"/>
            <a:ext cx="613816" cy="613816"/>
          </a:xfrm>
          <a:prstGeom prst="ellipse">
            <a:avLst/>
          </a:prstGeom>
          <a:solidFill>
            <a:srgbClr val="1D7223">
              <a:alpha val="80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5</a:t>
            </a:r>
            <a:endParaRPr lang="hu-HU" sz="3200" b="1" dirty="0">
              <a:solidFill>
                <a:schemeClr val="tx1"/>
              </a:solidFill>
              <a:latin typeface="Garamond" panose="02020404030301010803" pitchFamily="18" charset="0"/>
            </a:endParaRPr>
          </a:p>
        </p:txBody>
      </p:sp>
      <p:sp>
        <p:nvSpPr>
          <p:cNvPr id="10" name="Ellipszis 9"/>
          <p:cNvSpPr/>
          <p:nvPr/>
        </p:nvSpPr>
        <p:spPr>
          <a:xfrm>
            <a:off x="5960308" y="3345235"/>
            <a:ext cx="613816" cy="613816"/>
          </a:xfrm>
          <a:prstGeom prst="ellipse">
            <a:avLst/>
          </a:prstGeom>
          <a:solidFill>
            <a:srgbClr val="1D7223">
              <a:alpha val="7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6</a:t>
            </a:r>
            <a:endParaRPr lang="hu-HU" sz="3200" b="1" dirty="0">
              <a:solidFill>
                <a:schemeClr val="tx1"/>
              </a:solidFill>
              <a:latin typeface="Garamond" panose="02020404030301010803" pitchFamily="18" charset="0"/>
            </a:endParaRPr>
          </a:p>
        </p:txBody>
      </p:sp>
      <p:sp>
        <p:nvSpPr>
          <p:cNvPr id="11" name="Ellipszis 10"/>
          <p:cNvSpPr/>
          <p:nvPr/>
        </p:nvSpPr>
        <p:spPr>
          <a:xfrm>
            <a:off x="5960308" y="3983802"/>
            <a:ext cx="613816" cy="613816"/>
          </a:xfrm>
          <a:prstGeom prst="ellipse">
            <a:avLst/>
          </a:prstGeom>
          <a:solidFill>
            <a:srgbClr val="1D7223">
              <a:alpha val="70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7</a:t>
            </a:r>
            <a:endParaRPr lang="hu-HU" sz="3200" b="1" dirty="0">
              <a:solidFill>
                <a:schemeClr val="tx1"/>
              </a:solidFill>
              <a:latin typeface="Garamond" panose="02020404030301010803" pitchFamily="18" charset="0"/>
            </a:endParaRPr>
          </a:p>
        </p:txBody>
      </p:sp>
      <p:sp>
        <p:nvSpPr>
          <p:cNvPr id="12" name="Ellipszis 11"/>
          <p:cNvSpPr/>
          <p:nvPr/>
        </p:nvSpPr>
        <p:spPr>
          <a:xfrm>
            <a:off x="5960308" y="4622369"/>
            <a:ext cx="613816" cy="613816"/>
          </a:xfrm>
          <a:prstGeom prst="ellipse">
            <a:avLst/>
          </a:prstGeom>
          <a:solidFill>
            <a:srgbClr val="1D7223">
              <a:alpha val="65000"/>
            </a:srgbClr>
          </a:solidFill>
          <a:ln w="28575">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smtClean="0">
                <a:solidFill>
                  <a:schemeClr val="tx1"/>
                </a:solidFill>
                <a:latin typeface="Garamond" panose="02020404030301010803" pitchFamily="18" charset="0"/>
              </a:rPr>
              <a:t>8</a:t>
            </a:r>
            <a:endParaRPr lang="hu-HU" sz="3200" b="1" dirty="0">
              <a:solidFill>
                <a:schemeClr val="tx1"/>
              </a:solidFill>
              <a:latin typeface="Garamond" panose="02020404030301010803" pitchFamily="18" charset="0"/>
            </a:endParaRPr>
          </a:p>
        </p:txBody>
      </p:sp>
      <p:cxnSp>
        <p:nvCxnSpPr>
          <p:cNvPr id="21" name="Egyenes összekötő 20"/>
          <p:cNvCxnSpPr>
            <a:stCxn id="5" idx="2"/>
          </p:cNvCxnSpPr>
          <p:nvPr/>
        </p:nvCxnSpPr>
        <p:spPr>
          <a:xfrm flipH="1">
            <a:off x="5497914" y="459308"/>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rot="10800000" flipH="1">
            <a:off x="6574124" y="1097875"/>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3" name="Egyenes összekötő 22"/>
          <p:cNvCxnSpPr/>
          <p:nvPr/>
        </p:nvCxnSpPr>
        <p:spPr>
          <a:xfrm flipH="1">
            <a:off x="5497914" y="1736442"/>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5" name="Egyenes összekötő 24"/>
          <p:cNvCxnSpPr/>
          <p:nvPr/>
        </p:nvCxnSpPr>
        <p:spPr>
          <a:xfrm flipH="1">
            <a:off x="5490180" y="4269958"/>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6" name="Egyenes összekötő 25"/>
          <p:cNvCxnSpPr/>
          <p:nvPr/>
        </p:nvCxnSpPr>
        <p:spPr>
          <a:xfrm flipH="1">
            <a:off x="5492720" y="3013576"/>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7" name="Egyenes összekötő 26"/>
          <p:cNvCxnSpPr/>
          <p:nvPr/>
        </p:nvCxnSpPr>
        <p:spPr>
          <a:xfrm rot="10800000" flipH="1">
            <a:off x="6574124" y="2375604"/>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8" name="Egyenes összekötő 27"/>
          <p:cNvCxnSpPr/>
          <p:nvPr/>
        </p:nvCxnSpPr>
        <p:spPr>
          <a:xfrm rot="10800000" flipH="1">
            <a:off x="6574124" y="3638411"/>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cxnSp>
        <p:nvCxnSpPr>
          <p:cNvPr id="29" name="Egyenes összekötő 28"/>
          <p:cNvCxnSpPr/>
          <p:nvPr/>
        </p:nvCxnSpPr>
        <p:spPr>
          <a:xfrm rot="10800000" flipH="1">
            <a:off x="6574124" y="4929872"/>
            <a:ext cx="462394" cy="0"/>
          </a:xfrm>
          <a:prstGeom prst="line">
            <a:avLst/>
          </a:prstGeom>
          <a:ln w="34925">
            <a:solidFill>
              <a:srgbClr val="1D7223"/>
            </a:solidFill>
            <a:tailEnd type="oval"/>
          </a:ln>
        </p:spPr>
        <p:style>
          <a:lnRef idx="1">
            <a:schemeClr val="accent1"/>
          </a:lnRef>
          <a:fillRef idx="0">
            <a:schemeClr val="accent1"/>
          </a:fillRef>
          <a:effectRef idx="0">
            <a:schemeClr val="accent1"/>
          </a:effectRef>
          <a:fontRef idx="minor">
            <a:schemeClr val="tx1"/>
          </a:fontRef>
        </p:style>
      </p:cxnSp>
      <p:sp>
        <p:nvSpPr>
          <p:cNvPr id="30" name="Téglalap 29"/>
          <p:cNvSpPr/>
          <p:nvPr/>
        </p:nvSpPr>
        <p:spPr>
          <a:xfrm>
            <a:off x="-35277" y="294389"/>
            <a:ext cx="2713385" cy="632162"/>
          </a:xfrm>
          <a:prstGeom prst="rect">
            <a:avLst/>
          </a:prstGeom>
          <a:solidFill>
            <a:srgbClr val="FBFC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p:cNvSpPr/>
          <p:nvPr/>
        </p:nvSpPr>
        <p:spPr>
          <a:xfrm>
            <a:off x="887180" y="49631"/>
            <a:ext cx="4381500" cy="1015663"/>
          </a:xfrm>
          <a:prstGeom prst="rect">
            <a:avLst/>
          </a:prstGeom>
        </p:spPr>
        <p:txBody>
          <a:bodyPr wrap="square">
            <a:spAutoFit/>
          </a:bodyPr>
          <a:lstStyle/>
          <a:p>
            <a:pPr algn="r"/>
            <a:r>
              <a:rPr lang="en-US" sz="2000" b="1" dirty="0">
                <a:latin typeface="Garamond" panose="02020404030301010803" pitchFamily="18" charset="0"/>
              </a:rPr>
              <a:t>Food (production, safety and security, consumption)</a:t>
            </a:r>
          </a:p>
          <a:p>
            <a:pPr algn="r"/>
            <a:endParaRPr lang="hu-HU" sz="2000" b="1" dirty="0">
              <a:latin typeface="Garamond" panose="02020404030301010803" pitchFamily="18" charset="0"/>
            </a:endParaRPr>
          </a:p>
        </p:txBody>
      </p:sp>
      <p:sp>
        <p:nvSpPr>
          <p:cNvPr id="31" name="Ellipszis 30"/>
          <p:cNvSpPr/>
          <p:nvPr/>
        </p:nvSpPr>
        <p:spPr>
          <a:xfrm flipH="1">
            <a:off x="5355008" y="311076"/>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4" name="Ellipszis 33"/>
          <p:cNvSpPr/>
          <p:nvPr/>
        </p:nvSpPr>
        <p:spPr>
          <a:xfrm flipH="1">
            <a:off x="5355008" y="1588214"/>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5" name="Ellipszis 34"/>
          <p:cNvSpPr/>
          <p:nvPr/>
        </p:nvSpPr>
        <p:spPr>
          <a:xfrm flipH="1">
            <a:off x="6888288" y="949644"/>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6" name="Ellipszis 35"/>
          <p:cNvSpPr/>
          <p:nvPr/>
        </p:nvSpPr>
        <p:spPr>
          <a:xfrm flipH="1">
            <a:off x="6888288" y="2226403"/>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7" name="Ellipszis 36"/>
          <p:cNvSpPr/>
          <p:nvPr/>
        </p:nvSpPr>
        <p:spPr>
          <a:xfrm flipH="1">
            <a:off x="6888288" y="3493684"/>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8" name="Ellipszis 37"/>
          <p:cNvSpPr/>
          <p:nvPr/>
        </p:nvSpPr>
        <p:spPr>
          <a:xfrm flipH="1">
            <a:off x="6888288" y="4779763"/>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9" name="Ellipszis 38"/>
          <p:cNvSpPr/>
          <p:nvPr/>
        </p:nvSpPr>
        <p:spPr>
          <a:xfrm flipH="1">
            <a:off x="5349684" y="2863550"/>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0" name="Ellipszis 39"/>
          <p:cNvSpPr/>
          <p:nvPr/>
        </p:nvSpPr>
        <p:spPr>
          <a:xfrm flipH="1">
            <a:off x="5349684" y="4125747"/>
            <a:ext cx="296460" cy="296460"/>
          </a:xfrm>
          <a:prstGeom prst="ellipse">
            <a:avLst/>
          </a:prstGeom>
          <a:noFill/>
          <a:ln w="31750">
            <a:solidFill>
              <a:srgbClr val="1D7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2" name="Téglalap 41"/>
          <p:cNvSpPr/>
          <p:nvPr/>
        </p:nvSpPr>
        <p:spPr>
          <a:xfrm>
            <a:off x="7263871" y="897819"/>
            <a:ext cx="6096000" cy="400110"/>
          </a:xfrm>
          <a:prstGeom prst="rect">
            <a:avLst/>
          </a:prstGeom>
        </p:spPr>
        <p:txBody>
          <a:bodyPr>
            <a:spAutoFit/>
          </a:bodyPr>
          <a:lstStyle/>
          <a:p>
            <a:r>
              <a:rPr lang="en-US" sz="2000" b="1" dirty="0">
                <a:latin typeface="Garamond" panose="02020404030301010803" pitchFamily="18" charset="0"/>
              </a:rPr>
              <a:t>Water (cleaning, processing waste water)</a:t>
            </a:r>
          </a:p>
        </p:txBody>
      </p:sp>
      <p:sp>
        <p:nvSpPr>
          <p:cNvPr id="43" name="Téglalap 42"/>
          <p:cNvSpPr/>
          <p:nvPr/>
        </p:nvSpPr>
        <p:spPr>
          <a:xfrm>
            <a:off x="-827320" y="1558877"/>
            <a:ext cx="6096000" cy="400110"/>
          </a:xfrm>
          <a:prstGeom prst="rect">
            <a:avLst/>
          </a:prstGeom>
        </p:spPr>
        <p:txBody>
          <a:bodyPr>
            <a:spAutoFit/>
          </a:bodyPr>
          <a:lstStyle/>
          <a:p>
            <a:pPr algn="r"/>
            <a:r>
              <a:rPr lang="en-US" sz="2000" b="1" smtClean="0">
                <a:latin typeface="Garamond" panose="02020404030301010803" pitchFamily="18" charset="0"/>
              </a:rPr>
              <a:t>Health (care for the poor)</a:t>
            </a:r>
            <a:endParaRPr lang="en-US" sz="2000" b="1" dirty="0">
              <a:latin typeface="Garamond" panose="02020404030301010803" pitchFamily="18" charset="0"/>
            </a:endParaRPr>
          </a:p>
        </p:txBody>
      </p:sp>
      <p:sp>
        <p:nvSpPr>
          <p:cNvPr id="44" name="Téglalap 43"/>
          <p:cNvSpPr/>
          <p:nvPr/>
        </p:nvSpPr>
        <p:spPr>
          <a:xfrm>
            <a:off x="7263871" y="2002147"/>
            <a:ext cx="3241746" cy="707886"/>
          </a:xfrm>
          <a:prstGeom prst="rect">
            <a:avLst/>
          </a:prstGeom>
        </p:spPr>
        <p:txBody>
          <a:bodyPr wrap="square">
            <a:spAutoFit/>
          </a:bodyPr>
          <a:lstStyle/>
          <a:p>
            <a:r>
              <a:rPr lang="en-US" sz="2000" b="1" dirty="0">
                <a:latin typeface="Garamond" panose="02020404030301010803" pitchFamily="18" charset="0"/>
              </a:rPr>
              <a:t>Energy (clean production, storage)</a:t>
            </a:r>
          </a:p>
        </p:txBody>
      </p:sp>
      <p:sp>
        <p:nvSpPr>
          <p:cNvPr id="45" name="Téglalap 44"/>
          <p:cNvSpPr/>
          <p:nvPr/>
        </p:nvSpPr>
        <p:spPr>
          <a:xfrm>
            <a:off x="1431308" y="2836940"/>
            <a:ext cx="3837372" cy="400110"/>
          </a:xfrm>
          <a:prstGeom prst="rect">
            <a:avLst/>
          </a:prstGeom>
        </p:spPr>
        <p:txBody>
          <a:bodyPr wrap="square">
            <a:spAutoFit/>
          </a:bodyPr>
          <a:lstStyle/>
          <a:p>
            <a:pPr algn="r"/>
            <a:r>
              <a:rPr lang="en-US" sz="2000" b="1" dirty="0">
                <a:latin typeface="Garamond" panose="02020404030301010803" pitchFamily="18" charset="0"/>
              </a:rPr>
              <a:t>Environment</a:t>
            </a:r>
          </a:p>
        </p:txBody>
      </p:sp>
      <p:sp>
        <p:nvSpPr>
          <p:cNvPr id="46" name="Téglalap 45"/>
          <p:cNvSpPr/>
          <p:nvPr/>
        </p:nvSpPr>
        <p:spPr>
          <a:xfrm>
            <a:off x="7263871" y="3420812"/>
            <a:ext cx="6096000" cy="646331"/>
          </a:xfrm>
          <a:prstGeom prst="rect">
            <a:avLst/>
          </a:prstGeom>
        </p:spPr>
        <p:txBody>
          <a:bodyPr>
            <a:spAutoFit/>
          </a:bodyPr>
          <a:lstStyle/>
          <a:p>
            <a:r>
              <a:rPr lang="en-US" b="1" dirty="0">
                <a:latin typeface="Garamond" panose="02020404030301010803" pitchFamily="18" charset="0"/>
              </a:rPr>
              <a:t>Societal challenges of certain </a:t>
            </a:r>
            <a:endParaRPr lang="hu-HU" b="1" dirty="0" smtClean="0">
              <a:latin typeface="Garamond" panose="02020404030301010803" pitchFamily="18" charset="0"/>
            </a:endParaRPr>
          </a:p>
          <a:p>
            <a:r>
              <a:rPr lang="en-US" b="1" dirty="0" smtClean="0">
                <a:latin typeface="Garamond" panose="02020404030301010803" pitchFamily="18" charset="0"/>
              </a:rPr>
              <a:t>technology </a:t>
            </a:r>
            <a:r>
              <a:rPr lang="en-US" b="1" dirty="0">
                <a:latin typeface="Garamond" panose="02020404030301010803" pitchFamily="18" charset="0"/>
              </a:rPr>
              <a:t>mega trends</a:t>
            </a:r>
          </a:p>
        </p:txBody>
      </p:sp>
      <p:sp>
        <p:nvSpPr>
          <p:cNvPr id="47" name="Téglalap 46"/>
          <p:cNvSpPr/>
          <p:nvPr/>
        </p:nvSpPr>
        <p:spPr>
          <a:xfrm>
            <a:off x="1471300" y="4090655"/>
            <a:ext cx="3757387" cy="400110"/>
          </a:xfrm>
          <a:prstGeom prst="rect">
            <a:avLst/>
          </a:prstGeom>
        </p:spPr>
        <p:txBody>
          <a:bodyPr wrap="square">
            <a:spAutoFit/>
          </a:bodyPr>
          <a:lstStyle/>
          <a:p>
            <a:pPr algn="r"/>
            <a:r>
              <a:rPr lang="en-US" sz="2000" b="1" dirty="0">
                <a:latin typeface="Garamond" panose="02020404030301010803" pitchFamily="18" charset="0"/>
              </a:rPr>
              <a:t>Inequalities</a:t>
            </a:r>
          </a:p>
        </p:txBody>
      </p:sp>
      <p:sp>
        <p:nvSpPr>
          <p:cNvPr id="48" name="Téglalap 47"/>
          <p:cNvSpPr/>
          <p:nvPr/>
        </p:nvSpPr>
        <p:spPr>
          <a:xfrm>
            <a:off x="7263871" y="4733850"/>
            <a:ext cx="2736150" cy="400110"/>
          </a:xfrm>
          <a:prstGeom prst="rect">
            <a:avLst/>
          </a:prstGeom>
        </p:spPr>
        <p:txBody>
          <a:bodyPr wrap="square">
            <a:spAutoFit/>
          </a:bodyPr>
          <a:lstStyle/>
          <a:p>
            <a:r>
              <a:rPr lang="en-US" sz="2000" b="1" dirty="0">
                <a:latin typeface="Garamond" panose="02020404030301010803" pitchFamily="18" charset="0"/>
              </a:rPr>
              <a:t>Good governance</a:t>
            </a:r>
          </a:p>
        </p:txBody>
      </p:sp>
      <p:sp>
        <p:nvSpPr>
          <p:cNvPr id="69" name="Szabadkézi sokszög 68"/>
          <p:cNvSpPr>
            <a:spLocks noChangeAspect="1"/>
          </p:cNvSpPr>
          <p:nvPr/>
        </p:nvSpPr>
        <p:spPr>
          <a:xfrm rot="-2700000" flipH="1">
            <a:off x="6920882" y="2058"/>
            <a:ext cx="852769" cy="850154"/>
          </a:xfrm>
          <a:custGeom>
            <a:avLst/>
            <a:gdLst>
              <a:gd name="connsiteX0" fmla="*/ 37484 w 3494577"/>
              <a:gd name="connsiteY0" fmla="*/ 1499692 h 3483864"/>
              <a:gd name="connsiteX1" fmla="*/ 6358 w 3494577"/>
              <a:gd name="connsiteY1" fmla="*/ 1574839 h 3483864"/>
              <a:gd name="connsiteX2" fmla="*/ 112632 w 3494577"/>
              <a:gd name="connsiteY2" fmla="*/ 1681113 h 3483864"/>
              <a:gd name="connsiteX3" fmla="*/ 919780 w 3494577"/>
              <a:gd name="connsiteY3" fmla="*/ 1681114 h 3483864"/>
              <a:gd name="connsiteX4" fmla="*/ 919780 w 3494577"/>
              <a:gd name="connsiteY4" fmla="*/ 1872996 h 3483864"/>
              <a:gd name="connsiteX5" fmla="*/ 121382 w 3494577"/>
              <a:gd name="connsiteY5" fmla="*/ 1872996 h 3483864"/>
              <a:gd name="connsiteX6" fmla="*/ 15108 w 3494577"/>
              <a:gd name="connsiteY6" fmla="*/ 1979269 h 3483864"/>
              <a:gd name="connsiteX7" fmla="*/ 121382 w 3494577"/>
              <a:gd name="connsiteY7" fmla="*/ 2085543 h 3483864"/>
              <a:gd name="connsiteX8" fmla="*/ 919780 w 3494577"/>
              <a:gd name="connsiteY8" fmla="*/ 2085544 h 3483864"/>
              <a:gd name="connsiteX9" fmla="*/ 919782 w 3494577"/>
              <a:gd name="connsiteY9" fmla="*/ 2277426 h 3483864"/>
              <a:gd name="connsiteX10" fmla="*/ 106274 w 3494577"/>
              <a:gd name="connsiteY10" fmla="*/ 2277426 h 3483864"/>
              <a:gd name="connsiteX11" fmla="*/ 0 w 3494577"/>
              <a:gd name="connsiteY11" fmla="*/ 2383700 h 3483864"/>
              <a:gd name="connsiteX12" fmla="*/ 106274 w 3494577"/>
              <a:gd name="connsiteY12" fmla="*/ 2489974 h 3483864"/>
              <a:gd name="connsiteX13" fmla="*/ 1068471 w 3494577"/>
              <a:gd name="connsiteY13" fmla="*/ 2489973 h 3483864"/>
              <a:gd name="connsiteX14" fmla="*/ 1088222 w 3494577"/>
              <a:gd name="connsiteY14" fmla="*/ 2485986 h 3483864"/>
              <a:gd name="connsiteX15" fmla="*/ 1127790 w 3494577"/>
              <a:gd name="connsiteY15" fmla="*/ 2489975 h 3483864"/>
              <a:gd name="connsiteX16" fmla="*/ 1127790 w 3494577"/>
              <a:gd name="connsiteY16" fmla="*/ 2489973 h 3483864"/>
              <a:gd name="connsiteX17" fmla="*/ 1335799 w 3494577"/>
              <a:gd name="connsiteY17" fmla="*/ 2281964 h 3483864"/>
              <a:gd name="connsiteX18" fmla="*/ 1335798 w 3494577"/>
              <a:gd name="connsiteY18" fmla="*/ 2118427 h 3483864"/>
              <a:gd name="connsiteX19" fmla="*/ 1841842 w 3494577"/>
              <a:gd name="connsiteY19" fmla="*/ 2118427 h 3483864"/>
              <a:gd name="connsiteX20" fmla="*/ 1841842 w 3494577"/>
              <a:gd name="connsiteY20" fmla="*/ 3344854 h 3483864"/>
              <a:gd name="connsiteX21" fmla="*/ 1980851 w 3494577"/>
              <a:gd name="connsiteY21" fmla="*/ 3483864 h 3483864"/>
              <a:gd name="connsiteX22" fmla="*/ 1980851 w 3494577"/>
              <a:gd name="connsiteY22" fmla="*/ 3483864 h 3483864"/>
              <a:gd name="connsiteX23" fmla="*/ 2119860 w 3494577"/>
              <a:gd name="connsiteY23" fmla="*/ 3344855 h 3483864"/>
              <a:gd name="connsiteX24" fmla="*/ 2119861 w 3494577"/>
              <a:gd name="connsiteY24" fmla="*/ 2118427 h 3483864"/>
              <a:gd name="connsiteX25" fmla="*/ 3355421 w 3494577"/>
              <a:gd name="connsiteY25" fmla="*/ 2118426 h 3483864"/>
              <a:gd name="connsiteX26" fmla="*/ 3494577 w 3494577"/>
              <a:gd name="connsiteY26" fmla="*/ 1979270 h 3483864"/>
              <a:gd name="connsiteX27" fmla="*/ 3494576 w 3494577"/>
              <a:gd name="connsiteY27" fmla="*/ 1979271 h 3483864"/>
              <a:gd name="connsiteX28" fmla="*/ 3355420 w 3494577"/>
              <a:gd name="connsiteY28" fmla="*/ 1840115 h 3483864"/>
              <a:gd name="connsiteX29" fmla="*/ 2119861 w 3494577"/>
              <a:gd name="connsiteY29" fmla="*/ 1840114 h 3483864"/>
              <a:gd name="connsiteX30" fmla="*/ 2119861 w 3494577"/>
              <a:gd name="connsiteY30" fmla="*/ 1751048 h 3483864"/>
              <a:gd name="connsiteX31" fmla="*/ 2150145 w 3494577"/>
              <a:gd name="connsiteY31" fmla="*/ 1744934 h 3483864"/>
              <a:gd name="connsiteX32" fmla="*/ 2287798 w 3494577"/>
              <a:gd name="connsiteY32" fmla="*/ 1537264 h 3483864"/>
              <a:gd name="connsiteX33" fmla="*/ 2287799 w 3494577"/>
              <a:gd name="connsiteY33" fmla="*/ 225382 h 3483864"/>
              <a:gd name="connsiteX34" fmla="*/ 2062418 w 3494577"/>
              <a:gd name="connsiteY34" fmla="*/ 0 h 3483864"/>
              <a:gd name="connsiteX35" fmla="*/ 1837036 w 3494577"/>
              <a:gd name="connsiteY35" fmla="*/ 225382 h 3483864"/>
              <a:gd name="connsiteX36" fmla="*/ 1837036 w 3494577"/>
              <a:gd name="connsiteY36" fmla="*/ 1537262 h 3483864"/>
              <a:gd name="connsiteX37" fmla="*/ 1841615 w 3494577"/>
              <a:gd name="connsiteY37" fmla="*/ 1582685 h 3483864"/>
              <a:gd name="connsiteX38" fmla="*/ 1841842 w 3494577"/>
              <a:gd name="connsiteY38" fmla="*/ 1583416 h 3483864"/>
              <a:gd name="connsiteX39" fmla="*/ 1841842 w 3494577"/>
              <a:gd name="connsiteY39" fmla="*/ 1840114 h 3483864"/>
              <a:gd name="connsiteX40" fmla="*/ 1335799 w 3494577"/>
              <a:gd name="connsiteY40" fmla="*/ 1840114 h 3483864"/>
              <a:gd name="connsiteX41" fmla="*/ 1335798 w 3494577"/>
              <a:gd name="connsiteY41" fmla="*/ 1676575 h 3483864"/>
              <a:gd name="connsiteX42" fmla="*/ 1127790 w 3494577"/>
              <a:gd name="connsiteY42" fmla="*/ 1468564 h 3483864"/>
              <a:gd name="connsiteX43" fmla="*/ 1085868 w 3494577"/>
              <a:gd name="connsiteY43" fmla="*/ 1472792 h 3483864"/>
              <a:gd name="connsiteX44" fmla="*/ 1081000 w 3494577"/>
              <a:gd name="connsiteY44" fmla="*/ 1474302 h 3483864"/>
              <a:gd name="connsiteX45" fmla="*/ 1052583 w 3494577"/>
              <a:gd name="connsiteY45" fmla="*/ 1468566 h 3483864"/>
              <a:gd name="connsiteX46" fmla="*/ 112631 w 3494577"/>
              <a:gd name="connsiteY46" fmla="*/ 1468565 h 3483864"/>
              <a:gd name="connsiteX47" fmla="*/ 37484 w 3494577"/>
              <a:gd name="connsiteY47" fmla="*/ 1499692 h 348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494577" h="3483864">
                <a:moveTo>
                  <a:pt x="37484" y="1499692"/>
                </a:moveTo>
                <a:cubicBezTo>
                  <a:pt x="18253" y="1518924"/>
                  <a:pt x="6358" y="1545492"/>
                  <a:pt x="6358" y="1574839"/>
                </a:cubicBezTo>
                <a:cubicBezTo>
                  <a:pt x="6358" y="1633533"/>
                  <a:pt x="53938" y="1681113"/>
                  <a:pt x="112632" y="1681113"/>
                </a:cubicBezTo>
                <a:lnTo>
                  <a:pt x="919780" y="1681114"/>
                </a:lnTo>
                <a:lnTo>
                  <a:pt x="919780" y="1872996"/>
                </a:lnTo>
                <a:lnTo>
                  <a:pt x="121382" y="1872996"/>
                </a:lnTo>
                <a:cubicBezTo>
                  <a:pt x="62687" y="1872996"/>
                  <a:pt x="15108" y="1920575"/>
                  <a:pt x="15108" y="1979269"/>
                </a:cubicBezTo>
                <a:cubicBezTo>
                  <a:pt x="15108" y="2037964"/>
                  <a:pt x="62688" y="2085544"/>
                  <a:pt x="121382" y="2085543"/>
                </a:cubicBezTo>
                <a:lnTo>
                  <a:pt x="919780" y="2085544"/>
                </a:lnTo>
                <a:lnTo>
                  <a:pt x="919782" y="2277426"/>
                </a:lnTo>
                <a:lnTo>
                  <a:pt x="106274" y="2277426"/>
                </a:lnTo>
                <a:cubicBezTo>
                  <a:pt x="47580" y="2277426"/>
                  <a:pt x="0" y="2325006"/>
                  <a:pt x="0" y="2383700"/>
                </a:cubicBezTo>
                <a:cubicBezTo>
                  <a:pt x="0" y="2442394"/>
                  <a:pt x="47580" y="2489974"/>
                  <a:pt x="106274" y="2489974"/>
                </a:cubicBezTo>
                <a:lnTo>
                  <a:pt x="1068471" y="2489973"/>
                </a:lnTo>
                <a:lnTo>
                  <a:pt x="1088222" y="2485986"/>
                </a:lnTo>
                <a:lnTo>
                  <a:pt x="1127790" y="2489975"/>
                </a:lnTo>
                <a:lnTo>
                  <a:pt x="1127790" y="2489973"/>
                </a:lnTo>
                <a:cubicBezTo>
                  <a:pt x="1242670" y="2489972"/>
                  <a:pt x="1335798" y="2396845"/>
                  <a:pt x="1335799" y="2281964"/>
                </a:cubicBezTo>
                <a:lnTo>
                  <a:pt x="1335798" y="2118427"/>
                </a:lnTo>
                <a:lnTo>
                  <a:pt x="1841842" y="2118427"/>
                </a:lnTo>
                <a:lnTo>
                  <a:pt x="1841842" y="3344854"/>
                </a:lnTo>
                <a:cubicBezTo>
                  <a:pt x="1841842" y="3421626"/>
                  <a:pt x="1904079" y="3483863"/>
                  <a:pt x="1980851" y="3483864"/>
                </a:cubicBezTo>
                <a:lnTo>
                  <a:pt x="1980851" y="3483864"/>
                </a:lnTo>
                <a:cubicBezTo>
                  <a:pt x="2057624" y="3483864"/>
                  <a:pt x="2119860" y="3421628"/>
                  <a:pt x="2119860" y="3344855"/>
                </a:cubicBezTo>
                <a:lnTo>
                  <a:pt x="2119861" y="2118427"/>
                </a:lnTo>
                <a:lnTo>
                  <a:pt x="3355421" y="2118426"/>
                </a:lnTo>
                <a:cubicBezTo>
                  <a:pt x="3432275" y="2118426"/>
                  <a:pt x="3494577" y="2056124"/>
                  <a:pt x="3494577" y="1979270"/>
                </a:cubicBezTo>
                <a:lnTo>
                  <a:pt x="3494576" y="1979271"/>
                </a:lnTo>
                <a:cubicBezTo>
                  <a:pt x="3494576" y="1902417"/>
                  <a:pt x="3432274" y="1840115"/>
                  <a:pt x="3355420" y="1840115"/>
                </a:cubicBezTo>
                <a:lnTo>
                  <a:pt x="2119861" y="1840114"/>
                </a:lnTo>
                <a:lnTo>
                  <a:pt x="2119861" y="1751048"/>
                </a:lnTo>
                <a:lnTo>
                  <a:pt x="2150145" y="1744934"/>
                </a:lnTo>
                <a:cubicBezTo>
                  <a:pt x="2231038" y="1710719"/>
                  <a:pt x="2287798" y="1630620"/>
                  <a:pt x="2287798" y="1537264"/>
                </a:cubicBezTo>
                <a:cubicBezTo>
                  <a:pt x="2287798" y="1099969"/>
                  <a:pt x="2287799" y="662676"/>
                  <a:pt x="2287799" y="225382"/>
                </a:cubicBezTo>
                <a:cubicBezTo>
                  <a:pt x="2287799" y="100907"/>
                  <a:pt x="2186892" y="0"/>
                  <a:pt x="2062418" y="0"/>
                </a:cubicBezTo>
                <a:cubicBezTo>
                  <a:pt x="1937943" y="0"/>
                  <a:pt x="1837036" y="100907"/>
                  <a:pt x="1837036" y="225382"/>
                </a:cubicBezTo>
                <a:lnTo>
                  <a:pt x="1837036" y="1537262"/>
                </a:lnTo>
                <a:cubicBezTo>
                  <a:pt x="1837036" y="1552822"/>
                  <a:pt x="1838613" y="1568013"/>
                  <a:pt x="1841615" y="1582685"/>
                </a:cubicBezTo>
                <a:lnTo>
                  <a:pt x="1841842" y="1583416"/>
                </a:lnTo>
                <a:lnTo>
                  <a:pt x="1841842" y="1840114"/>
                </a:lnTo>
                <a:lnTo>
                  <a:pt x="1335799" y="1840114"/>
                </a:lnTo>
                <a:lnTo>
                  <a:pt x="1335798" y="1676575"/>
                </a:lnTo>
                <a:cubicBezTo>
                  <a:pt x="1335799" y="1561695"/>
                  <a:pt x="1242669" y="1468565"/>
                  <a:pt x="1127790" y="1468564"/>
                </a:cubicBezTo>
                <a:cubicBezTo>
                  <a:pt x="1113430" y="1468564"/>
                  <a:pt x="1099409" y="1470021"/>
                  <a:pt x="1085868" y="1472792"/>
                </a:cubicBezTo>
                <a:lnTo>
                  <a:pt x="1081000" y="1474302"/>
                </a:lnTo>
                <a:lnTo>
                  <a:pt x="1052583" y="1468566"/>
                </a:lnTo>
                <a:lnTo>
                  <a:pt x="112631" y="1468565"/>
                </a:lnTo>
                <a:cubicBezTo>
                  <a:pt x="83285" y="1468565"/>
                  <a:pt x="56716" y="1480460"/>
                  <a:pt x="37484" y="1499692"/>
                </a:cubicBezTo>
                <a:close/>
              </a:path>
            </a:pathLst>
          </a:custGeom>
          <a:solidFill>
            <a:srgbClr val="1D7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70" name="Csoportba foglalás 69"/>
          <p:cNvGrpSpPr/>
          <p:nvPr/>
        </p:nvGrpSpPr>
        <p:grpSpPr>
          <a:xfrm>
            <a:off x="5161892" y="903698"/>
            <a:ext cx="484252" cy="484821"/>
            <a:chOff x="1623932" y="2678359"/>
            <a:chExt cx="953304" cy="954425"/>
          </a:xfrm>
        </p:grpSpPr>
        <p:sp>
          <p:nvSpPr>
            <p:cNvPr id="71" name="Könnycsepp 70"/>
            <p:cNvSpPr/>
            <p:nvPr/>
          </p:nvSpPr>
          <p:spPr>
            <a:xfrm rot="18879399">
              <a:off x="1623371" y="2678920"/>
              <a:ext cx="954425" cy="953304"/>
            </a:xfrm>
            <a:prstGeom prst="teardrop">
              <a:avLst>
                <a:gd name="adj" fmla="val 10549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2" name="Ív 63"/>
            <p:cNvSpPr/>
            <p:nvPr/>
          </p:nvSpPr>
          <p:spPr>
            <a:xfrm>
              <a:off x="2138907" y="2701161"/>
              <a:ext cx="282035" cy="846319"/>
            </a:xfrm>
            <a:custGeom>
              <a:avLst/>
              <a:gdLst>
                <a:gd name="connsiteX0" fmla="*/ 127406 w 365760"/>
                <a:gd name="connsiteY0" fmla="*/ 16824 h 714144"/>
                <a:gd name="connsiteX1" fmla="*/ 357070 w 365760"/>
                <a:gd name="connsiteY1" fmla="*/ 248315 h 714144"/>
                <a:gd name="connsiteX2" fmla="*/ 354803 w 365760"/>
                <a:gd name="connsiteY2" fmla="*/ 478810 h 714144"/>
                <a:gd name="connsiteX3" fmla="*/ 109815 w 365760"/>
                <a:gd name="connsiteY3" fmla="*/ 684409 h 714144"/>
                <a:gd name="connsiteX4" fmla="*/ 182880 w 365760"/>
                <a:gd name="connsiteY4" fmla="*/ 357072 h 714144"/>
                <a:gd name="connsiteX5" fmla="*/ 127406 w 365760"/>
                <a:gd name="connsiteY5" fmla="*/ 16824 h 714144"/>
                <a:gd name="connsiteX0" fmla="*/ 127406 w 365760"/>
                <a:gd name="connsiteY0" fmla="*/ 16824 h 714144"/>
                <a:gd name="connsiteX1" fmla="*/ 357070 w 365760"/>
                <a:gd name="connsiteY1" fmla="*/ 248315 h 714144"/>
                <a:gd name="connsiteX2" fmla="*/ 354803 w 365760"/>
                <a:gd name="connsiteY2" fmla="*/ 478810 h 714144"/>
                <a:gd name="connsiteX3" fmla="*/ 109815 w 365760"/>
                <a:gd name="connsiteY3" fmla="*/ 684409 h 714144"/>
                <a:gd name="connsiteX0" fmla="*/ 26299 w 264652"/>
                <a:gd name="connsiteY0" fmla="*/ 16919 h 768036"/>
                <a:gd name="connsiteX1" fmla="*/ 255963 w 264652"/>
                <a:gd name="connsiteY1" fmla="*/ 248410 h 768036"/>
                <a:gd name="connsiteX2" fmla="*/ 253696 w 264652"/>
                <a:gd name="connsiteY2" fmla="*/ 478905 h 768036"/>
                <a:gd name="connsiteX3" fmla="*/ 8708 w 264652"/>
                <a:gd name="connsiteY3" fmla="*/ 684504 h 768036"/>
                <a:gd name="connsiteX4" fmla="*/ 81773 w 264652"/>
                <a:gd name="connsiteY4" fmla="*/ 357167 h 768036"/>
                <a:gd name="connsiteX5" fmla="*/ 26299 w 264652"/>
                <a:gd name="connsiteY5" fmla="*/ 16919 h 768036"/>
                <a:gd name="connsiteX0" fmla="*/ 26299 w 264652"/>
                <a:gd name="connsiteY0" fmla="*/ 16919 h 768036"/>
                <a:gd name="connsiteX1" fmla="*/ 255963 w 264652"/>
                <a:gd name="connsiteY1" fmla="*/ 248410 h 768036"/>
                <a:gd name="connsiteX2" fmla="*/ 253696 w 264652"/>
                <a:gd name="connsiteY2" fmla="*/ 478905 h 768036"/>
                <a:gd name="connsiteX3" fmla="*/ 0 w 264652"/>
                <a:gd name="connsiteY3" fmla="*/ 745464 h 768036"/>
                <a:gd name="connsiteX0" fmla="*/ 26299 w 264652"/>
                <a:gd name="connsiteY0" fmla="*/ 16919 h 768036"/>
                <a:gd name="connsiteX1" fmla="*/ 255963 w 264652"/>
                <a:gd name="connsiteY1" fmla="*/ 248410 h 768036"/>
                <a:gd name="connsiteX2" fmla="*/ 253696 w 264652"/>
                <a:gd name="connsiteY2" fmla="*/ 478905 h 768036"/>
                <a:gd name="connsiteX3" fmla="*/ 8708 w 264652"/>
                <a:gd name="connsiteY3" fmla="*/ 684504 h 768036"/>
                <a:gd name="connsiteX4" fmla="*/ 194984 w 264652"/>
                <a:gd name="connsiteY4" fmla="*/ 339750 h 768036"/>
                <a:gd name="connsiteX5" fmla="*/ 26299 w 264652"/>
                <a:gd name="connsiteY5" fmla="*/ 16919 h 768036"/>
                <a:gd name="connsiteX0" fmla="*/ 26299 w 264652"/>
                <a:gd name="connsiteY0" fmla="*/ 16919 h 768036"/>
                <a:gd name="connsiteX1" fmla="*/ 255963 w 264652"/>
                <a:gd name="connsiteY1" fmla="*/ 248410 h 768036"/>
                <a:gd name="connsiteX2" fmla="*/ 253696 w 264652"/>
                <a:gd name="connsiteY2" fmla="*/ 478905 h 768036"/>
                <a:gd name="connsiteX3" fmla="*/ 0 w 264652"/>
                <a:gd name="connsiteY3" fmla="*/ 745464 h 768036"/>
                <a:gd name="connsiteX0" fmla="*/ 26299 w 264652"/>
                <a:gd name="connsiteY0" fmla="*/ 16919 h 768036"/>
                <a:gd name="connsiteX1" fmla="*/ 255963 w 264652"/>
                <a:gd name="connsiteY1" fmla="*/ 248410 h 768036"/>
                <a:gd name="connsiteX2" fmla="*/ 253696 w 264652"/>
                <a:gd name="connsiteY2" fmla="*/ 478905 h 768036"/>
                <a:gd name="connsiteX3" fmla="*/ 8708 w 264652"/>
                <a:gd name="connsiteY3" fmla="*/ 684504 h 768036"/>
                <a:gd name="connsiteX4" fmla="*/ 142733 w 264652"/>
                <a:gd name="connsiteY4" fmla="*/ 339750 h 768036"/>
                <a:gd name="connsiteX5" fmla="*/ 26299 w 264652"/>
                <a:gd name="connsiteY5" fmla="*/ 16919 h 768036"/>
                <a:gd name="connsiteX0" fmla="*/ 26299 w 264652"/>
                <a:gd name="connsiteY0" fmla="*/ 16919 h 768036"/>
                <a:gd name="connsiteX1" fmla="*/ 255963 w 264652"/>
                <a:gd name="connsiteY1" fmla="*/ 248410 h 768036"/>
                <a:gd name="connsiteX2" fmla="*/ 253696 w 264652"/>
                <a:gd name="connsiteY2" fmla="*/ 478905 h 768036"/>
                <a:gd name="connsiteX3" fmla="*/ 0 w 264652"/>
                <a:gd name="connsiteY3" fmla="*/ 745464 h 768036"/>
                <a:gd name="connsiteX0" fmla="*/ 26299 w 264652"/>
                <a:gd name="connsiteY0" fmla="*/ 16919 h 768036"/>
                <a:gd name="connsiteX1" fmla="*/ 255963 w 264652"/>
                <a:gd name="connsiteY1" fmla="*/ 248410 h 768036"/>
                <a:gd name="connsiteX2" fmla="*/ 253696 w 264652"/>
                <a:gd name="connsiteY2" fmla="*/ 478905 h 768036"/>
                <a:gd name="connsiteX3" fmla="*/ 8708 w 264652"/>
                <a:gd name="connsiteY3" fmla="*/ 684504 h 768036"/>
                <a:gd name="connsiteX4" fmla="*/ 142733 w 264652"/>
                <a:gd name="connsiteY4" fmla="*/ 339750 h 768036"/>
                <a:gd name="connsiteX5" fmla="*/ 26299 w 264652"/>
                <a:gd name="connsiteY5" fmla="*/ 16919 h 768036"/>
                <a:gd name="connsiteX0" fmla="*/ 26299 w 264652"/>
                <a:gd name="connsiteY0" fmla="*/ 16919 h 768036"/>
                <a:gd name="connsiteX1" fmla="*/ 255963 w 264652"/>
                <a:gd name="connsiteY1" fmla="*/ 248410 h 768036"/>
                <a:gd name="connsiteX2" fmla="*/ 253696 w 264652"/>
                <a:gd name="connsiteY2" fmla="*/ 478905 h 768036"/>
                <a:gd name="connsiteX3" fmla="*/ 0 w 264652"/>
                <a:gd name="connsiteY3" fmla="*/ 745464 h 768036"/>
                <a:gd name="connsiteX0" fmla="*/ 26299 w 264652"/>
                <a:gd name="connsiteY0" fmla="*/ 16919 h 768036"/>
                <a:gd name="connsiteX1" fmla="*/ 255963 w 264652"/>
                <a:gd name="connsiteY1" fmla="*/ 248410 h 768036"/>
                <a:gd name="connsiteX2" fmla="*/ 253696 w 264652"/>
                <a:gd name="connsiteY2" fmla="*/ 478905 h 768036"/>
                <a:gd name="connsiteX3" fmla="*/ 8708 w 264652"/>
                <a:gd name="connsiteY3" fmla="*/ 684504 h 768036"/>
                <a:gd name="connsiteX4" fmla="*/ 142733 w 264652"/>
                <a:gd name="connsiteY4" fmla="*/ 339750 h 768036"/>
                <a:gd name="connsiteX5" fmla="*/ 26299 w 264652"/>
                <a:gd name="connsiteY5" fmla="*/ 16919 h 768036"/>
                <a:gd name="connsiteX0" fmla="*/ 26299 w 264652"/>
                <a:gd name="connsiteY0" fmla="*/ 16919 h 768036"/>
                <a:gd name="connsiteX1" fmla="*/ 255963 w 264652"/>
                <a:gd name="connsiteY1" fmla="*/ 248410 h 768036"/>
                <a:gd name="connsiteX2" fmla="*/ 253696 w 264652"/>
                <a:gd name="connsiteY2" fmla="*/ 478905 h 768036"/>
                <a:gd name="connsiteX3" fmla="*/ 0 w 264652"/>
                <a:gd name="connsiteY3" fmla="*/ 745464 h 768036"/>
                <a:gd name="connsiteX0" fmla="*/ 26299 w 276176"/>
                <a:gd name="connsiteY0" fmla="*/ 95202 h 846319"/>
                <a:gd name="connsiteX1" fmla="*/ 255963 w 276176"/>
                <a:gd name="connsiteY1" fmla="*/ 326693 h 846319"/>
                <a:gd name="connsiteX2" fmla="*/ 253696 w 276176"/>
                <a:gd name="connsiteY2" fmla="*/ 557188 h 846319"/>
                <a:gd name="connsiteX3" fmla="*/ 8708 w 276176"/>
                <a:gd name="connsiteY3" fmla="*/ 762787 h 846319"/>
                <a:gd name="connsiteX4" fmla="*/ 142733 w 276176"/>
                <a:gd name="connsiteY4" fmla="*/ 418033 h 846319"/>
                <a:gd name="connsiteX5" fmla="*/ 26299 w 276176"/>
                <a:gd name="connsiteY5" fmla="*/ 95202 h 846319"/>
                <a:gd name="connsiteX0" fmla="*/ 17590 w 276176"/>
                <a:gd name="connsiteY0" fmla="*/ 8117 h 846319"/>
                <a:gd name="connsiteX1" fmla="*/ 255963 w 276176"/>
                <a:gd name="connsiteY1" fmla="*/ 326693 h 846319"/>
                <a:gd name="connsiteX2" fmla="*/ 253696 w 276176"/>
                <a:gd name="connsiteY2" fmla="*/ 557188 h 846319"/>
                <a:gd name="connsiteX3" fmla="*/ 0 w 276176"/>
                <a:gd name="connsiteY3" fmla="*/ 823747 h 846319"/>
                <a:gd name="connsiteX0" fmla="*/ 8882 w 276812"/>
                <a:gd name="connsiteY0" fmla="*/ 16825 h 846319"/>
                <a:gd name="connsiteX1" fmla="*/ 255963 w 276812"/>
                <a:gd name="connsiteY1" fmla="*/ 326693 h 846319"/>
                <a:gd name="connsiteX2" fmla="*/ 253696 w 276812"/>
                <a:gd name="connsiteY2" fmla="*/ 557188 h 846319"/>
                <a:gd name="connsiteX3" fmla="*/ 8708 w 276812"/>
                <a:gd name="connsiteY3" fmla="*/ 762787 h 846319"/>
                <a:gd name="connsiteX4" fmla="*/ 142733 w 276812"/>
                <a:gd name="connsiteY4" fmla="*/ 418033 h 846319"/>
                <a:gd name="connsiteX5" fmla="*/ 8882 w 276812"/>
                <a:gd name="connsiteY5" fmla="*/ 16825 h 846319"/>
                <a:gd name="connsiteX0" fmla="*/ 17590 w 276812"/>
                <a:gd name="connsiteY0" fmla="*/ 8117 h 846319"/>
                <a:gd name="connsiteX1" fmla="*/ 255963 w 276812"/>
                <a:gd name="connsiteY1" fmla="*/ 326693 h 846319"/>
                <a:gd name="connsiteX2" fmla="*/ 253696 w 276812"/>
                <a:gd name="connsiteY2" fmla="*/ 557188 h 846319"/>
                <a:gd name="connsiteX3" fmla="*/ 0 w 276812"/>
                <a:gd name="connsiteY3" fmla="*/ 823747 h 846319"/>
                <a:gd name="connsiteX0" fmla="*/ 8882 w 282035"/>
                <a:gd name="connsiteY0" fmla="*/ 16825 h 846319"/>
                <a:gd name="connsiteX1" fmla="*/ 255963 w 282035"/>
                <a:gd name="connsiteY1" fmla="*/ 326693 h 846319"/>
                <a:gd name="connsiteX2" fmla="*/ 253696 w 282035"/>
                <a:gd name="connsiteY2" fmla="*/ 557188 h 846319"/>
                <a:gd name="connsiteX3" fmla="*/ 69668 w 282035"/>
                <a:gd name="connsiteY3" fmla="*/ 797621 h 846319"/>
                <a:gd name="connsiteX4" fmla="*/ 142733 w 282035"/>
                <a:gd name="connsiteY4" fmla="*/ 418033 h 846319"/>
                <a:gd name="connsiteX5" fmla="*/ 8882 w 282035"/>
                <a:gd name="connsiteY5" fmla="*/ 16825 h 846319"/>
                <a:gd name="connsiteX0" fmla="*/ 17590 w 282035"/>
                <a:gd name="connsiteY0" fmla="*/ 8117 h 846319"/>
                <a:gd name="connsiteX1" fmla="*/ 255963 w 282035"/>
                <a:gd name="connsiteY1" fmla="*/ 326693 h 846319"/>
                <a:gd name="connsiteX2" fmla="*/ 253696 w 282035"/>
                <a:gd name="connsiteY2" fmla="*/ 557188 h 846319"/>
                <a:gd name="connsiteX3" fmla="*/ 0 w 282035"/>
                <a:gd name="connsiteY3" fmla="*/ 823747 h 846319"/>
              </a:gdLst>
              <a:ahLst/>
              <a:cxnLst>
                <a:cxn ang="0">
                  <a:pos x="connsiteX0" y="connsiteY0"/>
                </a:cxn>
                <a:cxn ang="0">
                  <a:pos x="connsiteX1" y="connsiteY1"/>
                </a:cxn>
                <a:cxn ang="0">
                  <a:pos x="connsiteX2" y="connsiteY2"/>
                </a:cxn>
                <a:cxn ang="0">
                  <a:pos x="connsiteX3" y="connsiteY3"/>
                </a:cxn>
              </a:cxnLst>
              <a:rect l="l" t="t" r="r" b="b"/>
              <a:pathLst>
                <a:path w="282035" h="846319" stroke="0" extrusionOk="0">
                  <a:moveTo>
                    <a:pt x="8882" y="16825"/>
                  </a:moveTo>
                  <a:cubicBezTo>
                    <a:pt x="105036" y="-42939"/>
                    <a:pt x="215161" y="236633"/>
                    <a:pt x="255963" y="326693"/>
                  </a:cubicBezTo>
                  <a:cubicBezTo>
                    <a:pt x="296765" y="416753"/>
                    <a:pt x="284745" y="478700"/>
                    <a:pt x="253696" y="557188"/>
                  </a:cubicBezTo>
                  <a:cubicBezTo>
                    <a:pt x="222647" y="635676"/>
                    <a:pt x="166417" y="879948"/>
                    <a:pt x="69668" y="797621"/>
                  </a:cubicBezTo>
                  <a:cubicBezTo>
                    <a:pt x="114343" y="682703"/>
                    <a:pt x="141601" y="611328"/>
                    <a:pt x="142733" y="418033"/>
                  </a:cubicBezTo>
                  <a:cubicBezTo>
                    <a:pt x="138757" y="275589"/>
                    <a:pt x="47693" y="124435"/>
                    <a:pt x="8882" y="16825"/>
                  </a:cubicBezTo>
                  <a:close/>
                </a:path>
                <a:path w="282035" h="846319" fill="none">
                  <a:moveTo>
                    <a:pt x="17590" y="8117"/>
                  </a:moveTo>
                  <a:cubicBezTo>
                    <a:pt x="113744" y="-51647"/>
                    <a:pt x="216612" y="235181"/>
                    <a:pt x="255963" y="326693"/>
                  </a:cubicBezTo>
                  <a:cubicBezTo>
                    <a:pt x="295314" y="418205"/>
                    <a:pt x="267483" y="482959"/>
                    <a:pt x="253696" y="557188"/>
                  </a:cubicBezTo>
                  <a:cubicBezTo>
                    <a:pt x="217715" y="750904"/>
                    <a:pt x="96749" y="906074"/>
                    <a:pt x="0" y="823747"/>
                  </a:cubicBezTo>
                </a:path>
              </a:pathLst>
            </a:custGeom>
            <a:solidFill>
              <a:srgbClr val="FBFCF6"/>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grpSp>
      <p:sp>
        <p:nvSpPr>
          <p:cNvPr id="73" name="Szabadkézi sokszög 72"/>
          <p:cNvSpPr/>
          <p:nvPr/>
        </p:nvSpPr>
        <p:spPr>
          <a:xfrm>
            <a:off x="7105260" y="1406725"/>
            <a:ext cx="546717" cy="623760"/>
          </a:xfrm>
          <a:custGeom>
            <a:avLst/>
            <a:gdLst>
              <a:gd name="connsiteX0" fmla="*/ 222795 w 2552185"/>
              <a:gd name="connsiteY0" fmla="*/ 1253149 h 2911837"/>
              <a:gd name="connsiteX1" fmla="*/ 222795 w 2552185"/>
              <a:gd name="connsiteY1" fmla="*/ 1253149 h 2911837"/>
              <a:gd name="connsiteX2" fmla="*/ 303764 w 2552185"/>
              <a:gd name="connsiteY2" fmla="*/ 1359940 h 2911837"/>
              <a:gd name="connsiteX3" fmla="*/ 247069 w 2552185"/>
              <a:gd name="connsiteY3" fmla="*/ 1593217 h 2911837"/>
              <a:gd name="connsiteX4" fmla="*/ 243448 w 2552185"/>
              <a:gd name="connsiteY4" fmla="*/ 1600580 h 2911837"/>
              <a:gd name="connsiteX5" fmla="*/ 274281 w 2552185"/>
              <a:gd name="connsiteY5" fmla="*/ 1919673 h 2911837"/>
              <a:gd name="connsiteX6" fmla="*/ 288122 w 2552185"/>
              <a:gd name="connsiteY6" fmla="*/ 1919665 h 2911837"/>
              <a:gd name="connsiteX7" fmla="*/ 386645 w 2552185"/>
              <a:gd name="connsiteY7" fmla="*/ 1977487 h 2911837"/>
              <a:gd name="connsiteX8" fmla="*/ 421191 w 2552185"/>
              <a:gd name="connsiteY8" fmla="*/ 2023946 h 2911837"/>
              <a:gd name="connsiteX9" fmla="*/ 447443 w 2552185"/>
              <a:gd name="connsiteY9" fmla="*/ 2019649 h 2911837"/>
              <a:gd name="connsiteX10" fmla="*/ 468150 w 2552185"/>
              <a:gd name="connsiteY10" fmla="*/ 2023288 h 2911837"/>
              <a:gd name="connsiteX11" fmla="*/ 445065 w 2552185"/>
              <a:gd name="connsiteY11" fmla="*/ 1784379 h 2911837"/>
              <a:gd name="connsiteX12" fmla="*/ 541072 w 2552185"/>
              <a:gd name="connsiteY12" fmla="*/ 1683160 h 2911837"/>
              <a:gd name="connsiteX13" fmla="*/ 541072 w 2552185"/>
              <a:gd name="connsiteY13" fmla="*/ 1683161 h 2911837"/>
              <a:gd name="connsiteX14" fmla="*/ 654683 w 2552185"/>
              <a:gd name="connsiteY14" fmla="*/ 1764125 h 2911837"/>
              <a:gd name="connsiteX15" fmla="*/ 695423 w 2552185"/>
              <a:gd name="connsiteY15" fmla="*/ 2185753 h 2911837"/>
              <a:gd name="connsiteX16" fmla="*/ 843590 w 2552185"/>
              <a:gd name="connsiteY16" fmla="*/ 2320047 h 2911837"/>
              <a:gd name="connsiteX17" fmla="*/ 876404 w 2552185"/>
              <a:gd name="connsiteY17" fmla="*/ 2365528 h 2911837"/>
              <a:gd name="connsiteX18" fmla="*/ 878891 w 2552185"/>
              <a:gd name="connsiteY18" fmla="*/ 2378931 h 2911837"/>
              <a:gd name="connsiteX19" fmla="*/ 885782 w 2552185"/>
              <a:gd name="connsiteY19" fmla="*/ 2400597 h 2911837"/>
              <a:gd name="connsiteX20" fmla="*/ 887941 w 2552185"/>
              <a:gd name="connsiteY20" fmla="*/ 2428216 h 2911837"/>
              <a:gd name="connsiteX21" fmla="*/ 881108 w 2552185"/>
              <a:gd name="connsiteY21" fmla="*/ 2610839 h 2911837"/>
              <a:gd name="connsiteX22" fmla="*/ 880254 w 2552185"/>
              <a:gd name="connsiteY22" fmla="*/ 2633667 h 2911837"/>
              <a:gd name="connsiteX23" fmla="*/ 870228 w 2552185"/>
              <a:gd name="connsiteY23" fmla="*/ 2901637 h 2911837"/>
              <a:gd name="connsiteX24" fmla="*/ 485918 w 2552185"/>
              <a:gd name="connsiteY24" fmla="*/ 2899737 h 2911837"/>
              <a:gd name="connsiteX25" fmla="*/ 496175 w 2552185"/>
              <a:gd name="connsiteY25" fmla="*/ 2625614 h 2911837"/>
              <a:gd name="connsiteX26" fmla="*/ 366179 w 2552185"/>
              <a:gd name="connsiteY26" fmla="*/ 2450791 h 2911837"/>
              <a:gd name="connsiteX27" fmla="*/ 346558 w 2552185"/>
              <a:gd name="connsiteY27" fmla="*/ 2433489 h 2911837"/>
              <a:gd name="connsiteX28" fmla="*/ 121462 w 2552185"/>
              <a:gd name="connsiteY28" fmla="*/ 2130772 h 2911837"/>
              <a:gd name="connsiteX29" fmla="*/ 107812 w 2552185"/>
              <a:gd name="connsiteY29" fmla="*/ 2107477 h 2911837"/>
              <a:gd name="connsiteX30" fmla="*/ 87038 w 2552185"/>
              <a:gd name="connsiteY30" fmla="*/ 2085449 h 2911837"/>
              <a:gd name="connsiteX31" fmla="*/ 75375 w 2552185"/>
              <a:gd name="connsiteY31" fmla="*/ 2050788 h 2911837"/>
              <a:gd name="connsiteX32" fmla="*/ 31595 w 2552185"/>
              <a:gd name="connsiteY32" fmla="*/ 1597695 h 2911837"/>
              <a:gd name="connsiteX33" fmla="*/ 36405 w 2552185"/>
              <a:gd name="connsiteY33" fmla="*/ 1561442 h 2911837"/>
              <a:gd name="connsiteX34" fmla="*/ 43789 w 2552185"/>
              <a:gd name="connsiteY34" fmla="*/ 1549754 h 2911837"/>
              <a:gd name="connsiteX35" fmla="*/ 98020 w 2552185"/>
              <a:gd name="connsiteY35" fmla="*/ 1326609 h 2911837"/>
              <a:gd name="connsiteX36" fmla="*/ 222795 w 2552185"/>
              <a:gd name="connsiteY36" fmla="*/ 1253149 h 2911837"/>
              <a:gd name="connsiteX37" fmla="*/ 2370062 w 2552185"/>
              <a:gd name="connsiteY37" fmla="*/ 1246058 h 2911837"/>
              <a:gd name="connsiteX38" fmla="*/ 2454543 w 2552185"/>
              <a:gd name="connsiteY38" fmla="*/ 1318023 h 2911837"/>
              <a:gd name="connsiteX39" fmla="*/ 2512348 w 2552185"/>
              <a:gd name="connsiteY39" fmla="*/ 1541392 h 2911837"/>
              <a:gd name="connsiteX40" fmla="*/ 2519940 w 2552185"/>
              <a:gd name="connsiteY40" fmla="*/ 1553025 h 2911837"/>
              <a:gd name="connsiteX41" fmla="*/ 2525313 w 2552185"/>
              <a:gd name="connsiteY41" fmla="*/ 1589374 h 2911837"/>
              <a:gd name="connsiteX42" fmla="*/ 2488077 w 2552185"/>
              <a:gd name="connsiteY42" fmla="*/ 2045214 h 2911837"/>
              <a:gd name="connsiteX43" fmla="*/ 2476877 w 2552185"/>
              <a:gd name="connsiteY43" fmla="*/ 2080209 h 2911837"/>
              <a:gd name="connsiteX44" fmla="*/ 2456335 w 2552185"/>
              <a:gd name="connsiteY44" fmla="*/ 2102649 h 2911837"/>
              <a:gd name="connsiteX45" fmla="*/ 2442969 w 2552185"/>
              <a:gd name="connsiteY45" fmla="*/ 2126254 h 2911837"/>
              <a:gd name="connsiteX46" fmla="*/ 2221340 w 2552185"/>
              <a:gd name="connsiteY46" fmla="*/ 2433724 h 2911837"/>
              <a:gd name="connsiteX47" fmla="*/ 2201886 w 2552185"/>
              <a:gd name="connsiteY47" fmla="*/ 2451399 h 2911837"/>
              <a:gd name="connsiteX48" fmla="*/ 2073892 w 2552185"/>
              <a:gd name="connsiteY48" fmla="*/ 2628966 h 2911837"/>
              <a:gd name="connsiteX49" fmla="*/ 2088279 w 2552185"/>
              <a:gd name="connsiteY49" fmla="*/ 2904204 h 2911837"/>
              <a:gd name="connsiteX50" fmla="*/ 1702221 w 2552185"/>
              <a:gd name="connsiteY50" fmla="*/ 2911837 h 2911837"/>
              <a:gd name="connsiteX51" fmla="*/ 1688157 w 2552185"/>
              <a:gd name="connsiteY51" fmla="*/ 2642776 h 2911837"/>
              <a:gd name="connsiteX52" fmla="*/ 1686959 w 2552185"/>
              <a:gd name="connsiteY52" fmla="*/ 2619856 h 2911837"/>
              <a:gd name="connsiteX53" fmla="*/ 1677375 w 2552185"/>
              <a:gd name="connsiteY53" fmla="*/ 2436490 h 2911837"/>
              <a:gd name="connsiteX54" fmla="*/ 1679132 w 2552185"/>
              <a:gd name="connsiteY54" fmla="*/ 2408710 h 2911837"/>
              <a:gd name="connsiteX55" fmla="*/ 1685733 w 2552185"/>
              <a:gd name="connsiteY55" fmla="*/ 2386842 h 2911837"/>
              <a:gd name="connsiteX56" fmla="*/ 1688032 w 2552185"/>
              <a:gd name="connsiteY56" fmla="*/ 2373340 h 2911837"/>
              <a:gd name="connsiteX57" fmla="*/ 1720320 w 2552185"/>
              <a:gd name="connsiteY57" fmla="*/ 2327160 h 2911837"/>
              <a:gd name="connsiteX58" fmla="*/ 1867172 w 2552185"/>
              <a:gd name="connsiteY58" fmla="*/ 2190038 h 2911837"/>
              <a:gd name="connsiteX59" fmla="*/ 1901821 w 2552185"/>
              <a:gd name="connsiteY59" fmla="*/ 1765853 h 2911837"/>
              <a:gd name="connsiteX60" fmla="*/ 2014752 w 2552185"/>
              <a:gd name="connsiteY60" fmla="*/ 1682822 h 2911837"/>
              <a:gd name="connsiteX61" fmla="*/ 2014752 w 2552185"/>
              <a:gd name="connsiteY61" fmla="*/ 1682821 h 2911837"/>
              <a:gd name="connsiteX62" fmla="*/ 2112711 w 2552185"/>
              <a:gd name="connsiteY62" fmla="*/ 1783079 h 2911837"/>
              <a:gd name="connsiteX63" fmla="*/ 2093077 w 2552185"/>
              <a:gd name="connsiteY63" fmla="*/ 2023437 h 2911837"/>
              <a:gd name="connsiteX64" fmla="*/ 2113825 w 2552185"/>
              <a:gd name="connsiteY64" fmla="*/ 2019473 h 2911837"/>
              <a:gd name="connsiteX65" fmla="*/ 2140263 w 2552185"/>
              <a:gd name="connsiteY65" fmla="*/ 2023398 h 2911837"/>
              <a:gd name="connsiteX66" fmla="*/ 2174277 w 2552185"/>
              <a:gd name="connsiteY66" fmla="*/ 1976210 h 2911837"/>
              <a:gd name="connsiteX67" fmla="*/ 2272394 w 2552185"/>
              <a:gd name="connsiteY67" fmla="*/ 1916653 h 2911837"/>
              <a:gd name="connsiteX68" fmla="*/ 2286300 w 2552185"/>
              <a:gd name="connsiteY68" fmla="*/ 1916455 h 2911837"/>
              <a:gd name="connsiteX69" fmla="*/ 2312522 w 2552185"/>
              <a:gd name="connsiteY69" fmla="*/ 1595427 h 2911837"/>
              <a:gd name="connsiteX70" fmla="*/ 2308775 w 2552185"/>
              <a:gd name="connsiteY70" fmla="*/ 1588085 h 2911837"/>
              <a:gd name="connsiteX71" fmla="*/ 2248344 w 2552185"/>
              <a:gd name="connsiteY71" fmla="*/ 1354573 h 2911837"/>
              <a:gd name="connsiteX72" fmla="*/ 2328097 w 2552185"/>
              <a:gd name="connsiteY72" fmla="*/ 1246082 h 2911837"/>
              <a:gd name="connsiteX73" fmla="*/ 2328097 w 2552185"/>
              <a:gd name="connsiteY73" fmla="*/ 1246081 h 2911837"/>
              <a:gd name="connsiteX74" fmla="*/ 2370062 w 2552185"/>
              <a:gd name="connsiteY74" fmla="*/ 1246058 h 2911837"/>
              <a:gd name="connsiteX75" fmla="*/ 717591 w 2552185"/>
              <a:gd name="connsiteY75" fmla="*/ 0 h 2911837"/>
              <a:gd name="connsiteX76" fmla="*/ 1225004 w 2552185"/>
              <a:gd name="connsiteY76" fmla="*/ 168419 h 2911837"/>
              <a:gd name="connsiteX77" fmla="*/ 1276093 w 2552185"/>
              <a:gd name="connsiteY77" fmla="*/ 218037 h 2911837"/>
              <a:gd name="connsiteX78" fmla="*/ 1327181 w 2552185"/>
              <a:gd name="connsiteY78" fmla="*/ 168419 h 2911837"/>
              <a:gd name="connsiteX79" fmla="*/ 1834594 w 2552185"/>
              <a:gd name="connsiteY79" fmla="*/ 0 h 2911837"/>
              <a:gd name="connsiteX80" fmla="*/ 2552185 w 2552185"/>
              <a:gd name="connsiteY80" fmla="*/ 575019 h 2911837"/>
              <a:gd name="connsiteX81" fmla="*/ 2429632 w 2552185"/>
              <a:gd name="connsiteY81" fmla="*/ 896518 h 2911837"/>
              <a:gd name="connsiteX82" fmla="*/ 2414436 w 2552185"/>
              <a:gd name="connsiteY82" fmla="*/ 911277 h 2911837"/>
              <a:gd name="connsiteX83" fmla="*/ 2430331 w 2552185"/>
              <a:gd name="connsiteY83" fmla="*/ 911351 h 2911837"/>
              <a:gd name="connsiteX84" fmla="*/ 1276093 w 2552185"/>
              <a:gd name="connsiteY84" fmla="*/ 2083089 h 2911837"/>
              <a:gd name="connsiteX85" fmla="*/ 121855 w 2552185"/>
              <a:gd name="connsiteY85" fmla="*/ 900502 h 2911837"/>
              <a:gd name="connsiteX86" fmla="*/ 126678 w 2552185"/>
              <a:gd name="connsiteY86" fmla="*/ 900524 h 2911837"/>
              <a:gd name="connsiteX87" fmla="*/ 122553 w 2552185"/>
              <a:gd name="connsiteY87" fmla="*/ 896518 h 2911837"/>
              <a:gd name="connsiteX88" fmla="*/ 0 w 2552185"/>
              <a:gd name="connsiteY88" fmla="*/ 575019 h 2911837"/>
              <a:gd name="connsiteX89" fmla="*/ 717591 w 2552185"/>
              <a:gd name="connsiteY89" fmla="*/ 0 h 291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52185" h="2911837">
                <a:moveTo>
                  <a:pt x="222795" y="1253149"/>
                </a:moveTo>
                <a:lnTo>
                  <a:pt x="222795" y="1253149"/>
                </a:lnTo>
                <a:cubicBezTo>
                  <a:pt x="279610" y="1262353"/>
                  <a:pt x="315860" y="1310165"/>
                  <a:pt x="303764" y="1359940"/>
                </a:cubicBezTo>
                <a:lnTo>
                  <a:pt x="247069" y="1593217"/>
                </a:lnTo>
                <a:lnTo>
                  <a:pt x="243448" y="1600580"/>
                </a:lnTo>
                <a:lnTo>
                  <a:pt x="274281" y="1919673"/>
                </a:lnTo>
                <a:lnTo>
                  <a:pt x="288122" y="1919665"/>
                </a:lnTo>
                <a:cubicBezTo>
                  <a:pt x="327392" y="1926338"/>
                  <a:pt x="363336" y="1946139"/>
                  <a:pt x="386645" y="1977487"/>
                </a:cubicBezTo>
                <a:lnTo>
                  <a:pt x="421191" y="2023946"/>
                </a:lnTo>
                <a:lnTo>
                  <a:pt x="447443" y="2019649"/>
                </a:lnTo>
                <a:lnTo>
                  <a:pt x="468150" y="2023288"/>
                </a:lnTo>
                <a:lnTo>
                  <a:pt x="445065" y="1784379"/>
                </a:lnTo>
                <a:cubicBezTo>
                  <a:pt x="440204" y="1734070"/>
                  <a:pt x="483187" y="1688753"/>
                  <a:pt x="541072" y="1683160"/>
                </a:cubicBezTo>
                <a:lnTo>
                  <a:pt x="541072" y="1683161"/>
                </a:lnTo>
                <a:cubicBezTo>
                  <a:pt x="598957" y="1677567"/>
                  <a:pt x="649822" y="1713816"/>
                  <a:pt x="654683" y="1764125"/>
                </a:cubicBezTo>
                <a:lnTo>
                  <a:pt x="695423" y="2185753"/>
                </a:lnTo>
                <a:lnTo>
                  <a:pt x="843590" y="2320047"/>
                </a:lnTo>
                <a:cubicBezTo>
                  <a:pt x="858427" y="2333495"/>
                  <a:pt x="869352" y="2349002"/>
                  <a:pt x="876404" y="2365528"/>
                </a:cubicBezTo>
                <a:lnTo>
                  <a:pt x="878891" y="2378931"/>
                </a:lnTo>
                <a:lnTo>
                  <a:pt x="885782" y="2400597"/>
                </a:lnTo>
                <a:cubicBezTo>
                  <a:pt x="887541" y="2409523"/>
                  <a:pt x="888295" y="2418760"/>
                  <a:pt x="887941" y="2428216"/>
                </a:cubicBezTo>
                <a:lnTo>
                  <a:pt x="881108" y="2610839"/>
                </a:lnTo>
                <a:lnTo>
                  <a:pt x="880254" y="2633667"/>
                </a:lnTo>
                <a:lnTo>
                  <a:pt x="870228" y="2901637"/>
                </a:lnTo>
                <a:lnTo>
                  <a:pt x="485918" y="2899737"/>
                </a:lnTo>
                <a:lnTo>
                  <a:pt x="496175" y="2625614"/>
                </a:lnTo>
                <a:lnTo>
                  <a:pt x="366179" y="2450791"/>
                </a:lnTo>
                <a:lnTo>
                  <a:pt x="346558" y="2433489"/>
                </a:lnTo>
                <a:lnTo>
                  <a:pt x="121462" y="2130772"/>
                </a:lnTo>
                <a:lnTo>
                  <a:pt x="107812" y="2107477"/>
                </a:lnTo>
                <a:lnTo>
                  <a:pt x="87038" y="2085449"/>
                </a:lnTo>
                <a:cubicBezTo>
                  <a:pt x="80681" y="2075063"/>
                  <a:pt x="76591" y="2063365"/>
                  <a:pt x="75375" y="2050788"/>
                </a:cubicBezTo>
                <a:lnTo>
                  <a:pt x="31595" y="1597695"/>
                </a:lnTo>
                <a:cubicBezTo>
                  <a:pt x="30379" y="1585117"/>
                  <a:pt x="32154" y="1572853"/>
                  <a:pt x="36405" y="1561442"/>
                </a:cubicBezTo>
                <a:lnTo>
                  <a:pt x="43789" y="1549754"/>
                </a:lnTo>
                <a:lnTo>
                  <a:pt x="98020" y="1326609"/>
                </a:lnTo>
                <a:cubicBezTo>
                  <a:pt x="110117" y="1276834"/>
                  <a:pt x="165981" y="1243944"/>
                  <a:pt x="222795" y="1253149"/>
                </a:cubicBezTo>
                <a:close/>
                <a:moveTo>
                  <a:pt x="2370062" y="1246058"/>
                </a:moveTo>
                <a:cubicBezTo>
                  <a:pt x="2410611" y="1253194"/>
                  <a:pt x="2444872" y="1280654"/>
                  <a:pt x="2454543" y="1318023"/>
                </a:cubicBezTo>
                <a:lnTo>
                  <a:pt x="2512348" y="1541392"/>
                </a:lnTo>
                <a:lnTo>
                  <a:pt x="2519940" y="1553025"/>
                </a:lnTo>
                <a:cubicBezTo>
                  <a:pt x="2524381" y="1564425"/>
                  <a:pt x="2526346" y="1576720"/>
                  <a:pt x="2525313" y="1589374"/>
                </a:cubicBezTo>
                <a:lnTo>
                  <a:pt x="2488077" y="2045214"/>
                </a:lnTo>
                <a:cubicBezTo>
                  <a:pt x="2487044" y="2057867"/>
                  <a:pt x="2483109" y="2069681"/>
                  <a:pt x="2476877" y="2080209"/>
                </a:cubicBezTo>
                <a:lnTo>
                  <a:pt x="2456335" y="2102649"/>
                </a:lnTo>
                <a:lnTo>
                  <a:pt x="2442969" y="2126254"/>
                </a:lnTo>
                <a:lnTo>
                  <a:pt x="2221340" y="2433724"/>
                </a:lnTo>
                <a:lnTo>
                  <a:pt x="2201886" y="2451399"/>
                </a:lnTo>
                <a:lnTo>
                  <a:pt x="2073892" y="2628966"/>
                </a:lnTo>
                <a:lnTo>
                  <a:pt x="2088279" y="2904204"/>
                </a:lnTo>
                <a:lnTo>
                  <a:pt x="1702221" y="2911837"/>
                </a:lnTo>
                <a:lnTo>
                  <a:pt x="1688157" y="2642776"/>
                </a:lnTo>
                <a:lnTo>
                  <a:pt x="1686959" y="2619856"/>
                </a:lnTo>
                <a:lnTo>
                  <a:pt x="1677375" y="2436490"/>
                </a:lnTo>
                <a:cubicBezTo>
                  <a:pt x="1676879" y="2426995"/>
                  <a:pt x="1677498" y="2417704"/>
                  <a:pt x="1679132" y="2408710"/>
                </a:cubicBezTo>
                <a:lnTo>
                  <a:pt x="1685733" y="2386842"/>
                </a:lnTo>
                <a:lnTo>
                  <a:pt x="1688032" y="2373340"/>
                </a:lnTo>
                <a:cubicBezTo>
                  <a:pt x="1694870" y="2356632"/>
                  <a:pt x="1705615" y="2340891"/>
                  <a:pt x="1720320" y="2327160"/>
                </a:cubicBezTo>
                <a:lnTo>
                  <a:pt x="1867172" y="2190038"/>
                </a:lnTo>
                <a:lnTo>
                  <a:pt x="1901821" y="1765853"/>
                </a:lnTo>
                <a:cubicBezTo>
                  <a:pt x="1905956" y="1715239"/>
                  <a:pt x="1956516" y="1678065"/>
                  <a:pt x="2014752" y="1682822"/>
                </a:cubicBezTo>
                <a:lnTo>
                  <a:pt x="2014752" y="1682821"/>
                </a:lnTo>
                <a:cubicBezTo>
                  <a:pt x="2072988" y="1687578"/>
                  <a:pt x="2116845" y="1732465"/>
                  <a:pt x="2112711" y="1783079"/>
                </a:cubicBezTo>
                <a:lnTo>
                  <a:pt x="2093077" y="2023437"/>
                </a:lnTo>
                <a:lnTo>
                  <a:pt x="2113825" y="2019473"/>
                </a:lnTo>
                <a:lnTo>
                  <a:pt x="2140263" y="2023398"/>
                </a:lnTo>
                <a:lnTo>
                  <a:pt x="2174277" y="1976210"/>
                </a:lnTo>
                <a:cubicBezTo>
                  <a:pt x="2197227" y="1944370"/>
                  <a:pt x="2233042" y="1923942"/>
                  <a:pt x="2272394" y="1916653"/>
                </a:cubicBezTo>
                <a:lnTo>
                  <a:pt x="2286300" y="1916455"/>
                </a:lnTo>
                <a:lnTo>
                  <a:pt x="2312522" y="1595427"/>
                </a:lnTo>
                <a:lnTo>
                  <a:pt x="2308775" y="1588085"/>
                </a:lnTo>
                <a:lnTo>
                  <a:pt x="2248344" y="1354573"/>
                </a:lnTo>
                <a:cubicBezTo>
                  <a:pt x="2235450" y="1304747"/>
                  <a:pt x="2271156" y="1256174"/>
                  <a:pt x="2328097" y="1246082"/>
                </a:cubicBezTo>
                <a:lnTo>
                  <a:pt x="2328097" y="1246081"/>
                </a:lnTo>
                <a:cubicBezTo>
                  <a:pt x="2342332" y="1243558"/>
                  <a:pt x="2356546" y="1243679"/>
                  <a:pt x="2370062" y="1246058"/>
                </a:cubicBezTo>
                <a:close/>
                <a:moveTo>
                  <a:pt x="717591" y="0"/>
                </a:moveTo>
                <a:cubicBezTo>
                  <a:pt x="915748" y="0"/>
                  <a:pt x="1095146" y="64361"/>
                  <a:pt x="1225004" y="168419"/>
                </a:cubicBezTo>
                <a:lnTo>
                  <a:pt x="1276093" y="218037"/>
                </a:lnTo>
                <a:lnTo>
                  <a:pt x="1327181" y="168419"/>
                </a:lnTo>
                <a:cubicBezTo>
                  <a:pt x="1457039" y="64361"/>
                  <a:pt x="1636438" y="0"/>
                  <a:pt x="1834594" y="0"/>
                </a:cubicBezTo>
                <a:cubicBezTo>
                  <a:pt x="2230909" y="0"/>
                  <a:pt x="2552185" y="257445"/>
                  <a:pt x="2552185" y="575019"/>
                </a:cubicBezTo>
                <a:cubicBezTo>
                  <a:pt x="2552185" y="694110"/>
                  <a:pt x="2507006" y="804745"/>
                  <a:pt x="2429632" y="896518"/>
                </a:cubicBezTo>
                <a:lnTo>
                  <a:pt x="2414436" y="911277"/>
                </a:lnTo>
                <a:lnTo>
                  <a:pt x="2430331" y="911351"/>
                </a:lnTo>
                <a:lnTo>
                  <a:pt x="1276093" y="2083089"/>
                </a:lnTo>
                <a:lnTo>
                  <a:pt x="121855" y="900502"/>
                </a:lnTo>
                <a:lnTo>
                  <a:pt x="126678" y="900524"/>
                </a:lnTo>
                <a:lnTo>
                  <a:pt x="122553" y="896518"/>
                </a:lnTo>
                <a:cubicBezTo>
                  <a:pt x="45179" y="804745"/>
                  <a:pt x="0" y="694110"/>
                  <a:pt x="0" y="575019"/>
                </a:cubicBezTo>
                <a:cubicBezTo>
                  <a:pt x="0" y="257445"/>
                  <a:pt x="321276" y="0"/>
                  <a:pt x="717591" y="0"/>
                </a:cubicBezTo>
                <a:close/>
              </a:path>
            </a:pathLst>
          </a:custGeom>
          <a:solidFill>
            <a:srgbClr val="1D72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4" name="Szabadkézi sokszög 73"/>
          <p:cNvSpPr/>
          <p:nvPr/>
        </p:nvSpPr>
        <p:spPr>
          <a:xfrm rot="11514644" flipH="1" flipV="1">
            <a:off x="5012198" y="2053717"/>
            <a:ext cx="672293" cy="672293"/>
          </a:xfrm>
          <a:custGeom>
            <a:avLst/>
            <a:gdLst>
              <a:gd name="connsiteX0" fmla="*/ 1319869 w 2701169"/>
              <a:gd name="connsiteY0" fmla="*/ 155209 h 2701169"/>
              <a:gd name="connsiteX1" fmla="*/ 955604 w 2701169"/>
              <a:gd name="connsiteY1" fmla="*/ 1527496 h 2701169"/>
              <a:gd name="connsiteX2" fmla="*/ 1317594 w 2701169"/>
              <a:gd name="connsiteY2" fmla="*/ 1527496 h 2701169"/>
              <a:gd name="connsiteX3" fmla="*/ 1386964 w 2701169"/>
              <a:gd name="connsiteY3" fmla="*/ 2572830 h 2701169"/>
              <a:gd name="connsiteX4" fmla="*/ 1751229 w 2701169"/>
              <a:gd name="connsiteY4" fmla="*/ 1200543 h 2701169"/>
              <a:gd name="connsiteX5" fmla="*/ 1389239 w 2701169"/>
              <a:gd name="connsiteY5" fmla="*/ 1200543 h 2701169"/>
              <a:gd name="connsiteX6" fmla="*/ 1071897 w 2701169"/>
              <a:gd name="connsiteY6" fmla="*/ 29346 h 2701169"/>
              <a:gd name="connsiteX7" fmla="*/ 2671823 w 2701169"/>
              <a:gd name="connsiteY7" fmla="*/ 1071897 h 2701169"/>
              <a:gd name="connsiteX8" fmla="*/ 1629271 w 2701169"/>
              <a:gd name="connsiteY8" fmla="*/ 2671823 h 2701169"/>
              <a:gd name="connsiteX9" fmla="*/ 29346 w 2701169"/>
              <a:gd name="connsiteY9" fmla="*/ 1629271 h 2701169"/>
              <a:gd name="connsiteX10" fmla="*/ 1071897 w 2701169"/>
              <a:gd name="connsiteY10" fmla="*/ 29346 h 2701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01169" h="2701169">
                <a:moveTo>
                  <a:pt x="1319869" y="155209"/>
                </a:moveTo>
                <a:lnTo>
                  <a:pt x="955604" y="1527496"/>
                </a:lnTo>
                <a:lnTo>
                  <a:pt x="1317594" y="1527496"/>
                </a:lnTo>
                <a:lnTo>
                  <a:pt x="1386964" y="2572830"/>
                </a:lnTo>
                <a:lnTo>
                  <a:pt x="1751229" y="1200543"/>
                </a:lnTo>
                <a:lnTo>
                  <a:pt x="1389239" y="1200543"/>
                </a:lnTo>
                <a:close/>
                <a:moveTo>
                  <a:pt x="1071897" y="29346"/>
                </a:moveTo>
                <a:cubicBezTo>
                  <a:pt x="1801597" y="-124569"/>
                  <a:pt x="2517908" y="342197"/>
                  <a:pt x="2671823" y="1071897"/>
                </a:cubicBezTo>
                <a:cubicBezTo>
                  <a:pt x="2825737" y="1801597"/>
                  <a:pt x="2358971" y="2517908"/>
                  <a:pt x="1629271" y="2671823"/>
                </a:cubicBezTo>
                <a:cubicBezTo>
                  <a:pt x="899571" y="2825737"/>
                  <a:pt x="183261" y="2358972"/>
                  <a:pt x="29346" y="1629271"/>
                </a:cubicBezTo>
                <a:cubicBezTo>
                  <a:pt x="-124569" y="899571"/>
                  <a:pt x="342197" y="183261"/>
                  <a:pt x="1071897" y="29346"/>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75" name="Csoportba foglalás 74"/>
          <p:cNvGrpSpPr/>
          <p:nvPr/>
        </p:nvGrpSpPr>
        <p:grpSpPr>
          <a:xfrm>
            <a:off x="6963788" y="2734703"/>
            <a:ext cx="766956" cy="588874"/>
            <a:chOff x="9411550" y="2277490"/>
            <a:chExt cx="1897541" cy="1456946"/>
          </a:xfrm>
        </p:grpSpPr>
        <p:sp>
          <p:nvSpPr>
            <p:cNvPr id="76" name="Szabadkézi sokszög 75"/>
            <p:cNvSpPr/>
            <p:nvPr/>
          </p:nvSpPr>
          <p:spPr>
            <a:xfrm>
              <a:off x="9411550" y="2277490"/>
              <a:ext cx="1897541" cy="1110556"/>
            </a:xfrm>
            <a:custGeom>
              <a:avLst/>
              <a:gdLst>
                <a:gd name="connsiteX0" fmla="*/ 820376 w 2011292"/>
                <a:gd name="connsiteY0" fmla="*/ 0 h 1177130"/>
                <a:gd name="connsiteX1" fmla="*/ 1043394 w 2011292"/>
                <a:gd name="connsiteY1" fmla="*/ 83403 h 1177130"/>
                <a:gd name="connsiteX2" fmla="*/ 1079473 w 2011292"/>
                <a:gd name="connsiteY2" fmla="*/ 131718 h 1177130"/>
                <a:gd name="connsiteX3" fmla="*/ 1089771 w 2011292"/>
                <a:gd name="connsiteY3" fmla="*/ 124047 h 1177130"/>
                <a:gd name="connsiteX4" fmla="*/ 1266111 w 2011292"/>
                <a:gd name="connsiteY4" fmla="*/ 75415 h 1177130"/>
                <a:gd name="connsiteX5" fmla="*/ 1581506 w 2011292"/>
                <a:gd name="connsiteY5" fmla="*/ 360173 h 1177130"/>
                <a:gd name="connsiteX6" fmla="*/ 1575098 w 2011292"/>
                <a:gd name="connsiteY6" fmla="*/ 417562 h 1177130"/>
                <a:gd name="connsiteX7" fmla="*/ 1574156 w 2011292"/>
                <a:gd name="connsiteY7" fmla="*/ 420303 h 1177130"/>
                <a:gd name="connsiteX8" fmla="*/ 1591657 w 2011292"/>
                <a:gd name="connsiteY8" fmla="*/ 428880 h 1177130"/>
                <a:gd name="connsiteX9" fmla="*/ 1720783 w 2011292"/>
                <a:gd name="connsiteY9" fmla="*/ 593840 h 1177130"/>
                <a:gd name="connsiteX10" fmla="*/ 1723407 w 2011292"/>
                <a:gd name="connsiteY10" fmla="*/ 612652 h 1177130"/>
                <a:gd name="connsiteX11" fmla="*/ 1726923 w 2011292"/>
                <a:gd name="connsiteY11" fmla="*/ 611666 h 1177130"/>
                <a:gd name="connsiteX12" fmla="*/ 1774621 w 2011292"/>
                <a:gd name="connsiteY12" fmla="*/ 607325 h 1177130"/>
                <a:gd name="connsiteX13" fmla="*/ 2011292 w 2011292"/>
                <a:gd name="connsiteY13" fmla="*/ 821006 h 1177130"/>
                <a:gd name="connsiteX14" fmla="*/ 1774621 w 2011292"/>
                <a:gd name="connsiteY14" fmla="*/ 1034687 h 1177130"/>
                <a:gd name="connsiteX15" fmla="*/ 1726923 w 2011292"/>
                <a:gd name="connsiteY15" fmla="*/ 1030346 h 1177130"/>
                <a:gd name="connsiteX16" fmla="*/ 1724636 w 2011292"/>
                <a:gd name="connsiteY16" fmla="*/ 1029705 h 1177130"/>
                <a:gd name="connsiteX17" fmla="*/ 1720853 w 2011292"/>
                <a:gd name="connsiteY17" fmla="*/ 1046624 h 1177130"/>
                <a:gd name="connsiteX18" fmla="*/ 1502781 w 2011292"/>
                <a:gd name="connsiteY18" fmla="*/ 1177130 h 1177130"/>
                <a:gd name="connsiteX19" fmla="*/ 1284709 w 2011292"/>
                <a:gd name="connsiteY19" fmla="*/ 1046624 h 1177130"/>
                <a:gd name="connsiteX20" fmla="*/ 1283689 w 2011292"/>
                <a:gd name="connsiteY20" fmla="*/ 1042063 h 1177130"/>
                <a:gd name="connsiteX21" fmla="*/ 1275423 w 2011292"/>
                <a:gd name="connsiteY21" fmla="*/ 1051583 h 1177130"/>
                <a:gd name="connsiteX22" fmla="*/ 897747 w 2011292"/>
                <a:gd name="connsiteY22" fmla="*/ 1177130 h 1177130"/>
                <a:gd name="connsiteX23" fmla="*/ 575687 w 2011292"/>
                <a:gd name="connsiteY23" fmla="*/ 1093727 h 1177130"/>
                <a:gd name="connsiteX24" fmla="*/ 540617 w 2011292"/>
                <a:gd name="connsiteY24" fmla="*/ 1067152 h 1177130"/>
                <a:gd name="connsiteX25" fmla="*/ 538413 w 2011292"/>
                <a:gd name="connsiteY25" fmla="*/ 1070104 h 1177130"/>
                <a:gd name="connsiteX26" fmla="*/ 315395 w 2011292"/>
                <a:gd name="connsiteY26" fmla="*/ 1153507 h 1177130"/>
                <a:gd name="connsiteX27" fmla="*/ 0 w 2011292"/>
                <a:gd name="connsiteY27" fmla="*/ 868749 h 1177130"/>
                <a:gd name="connsiteX28" fmla="*/ 251832 w 2011292"/>
                <a:gd name="connsiteY28" fmla="*/ 589776 h 1177130"/>
                <a:gd name="connsiteX29" fmla="*/ 264498 w 2011292"/>
                <a:gd name="connsiteY29" fmla="*/ 588624 h 1177130"/>
                <a:gd name="connsiteX30" fmla="*/ 236052 w 2011292"/>
                <a:gd name="connsiteY30" fmla="*/ 573042 h 1177130"/>
                <a:gd name="connsiteX31" fmla="*/ 149926 w 2011292"/>
                <a:gd name="connsiteY31" fmla="*/ 408155 h 1177130"/>
                <a:gd name="connsiteX32" fmla="*/ 386597 w 2011292"/>
                <a:gd name="connsiteY32" fmla="*/ 194474 h 1177130"/>
                <a:gd name="connsiteX33" fmla="*/ 478720 w 2011292"/>
                <a:gd name="connsiteY33" fmla="*/ 211266 h 1177130"/>
                <a:gd name="connsiteX34" fmla="*/ 510993 w 2011292"/>
                <a:gd name="connsiteY34" fmla="*/ 230911 h 1177130"/>
                <a:gd name="connsiteX35" fmla="*/ 511389 w 2011292"/>
                <a:gd name="connsiteY35" fmla="*/ 227369 h 1177130"/>
                <a:gd name="connsiteX36" fmla="*/ 820376 w 2011292"/>
                <a:gd name="connsiteY36" fmla="*/ 0 h 1177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011292" h="1177130">
                  <a:moveTo>
                    <a:pt x="820376" y="0"/>
                  </a:moveTo>
                  <a:cubicBezTo>
                    <a:pt x="907470" y="0"/>
                    <a:pt x="986319" y="31872"/>
                    <a:pt x="1043394" y="83403"/>
                  </a:cubicBezTo>
                  <a:lnTo>
                    <a:pt x="1079473" y="131718"/>
                  </a:lnTo>
                  <a:lnTo>
                    <a:pt x="1089771" y="124047"/>
                  </a:lnTo>
                  <a:cubicBezTo>
                    <a:pt x="1140108" y="93343"/>
                    <a:pt x="1200791" y="75415"/>
                    <a:pt x="1266111" y="75415"/>
                  </a:cubicBezTo>
                  <a:cubicBezTo>
                    <a:pt x="1440299" y="75415"/>
                    <a:pt x="1581506" y="202905"/>
                    <a:pt x="1581506" y="360173"/>
                  </a:cubicBezTo>
                  <a:cubicBezTo>
                    <a:pt x="1581506" y="379832"/>
                    <a:pt x="1579300" y="399025"/>
                    <a:pt x="1575098" y="417562"/>
                  </a:cubicBezTo>
                  <a:lnTo>
                    <a:pt x="1574156" y="420303"/>
                  </a:lnTo>
                  <a:lnTo>
                    <a:pt x="1591657" y="428880"/>
                  </a:lnTo>
                  <a:cubicBezTo>
                    <a:pt x="1654579" y="467260"/>
                    <a:pt x="1701336" y="525601"/>
                    <a:pt x="1720783" y="593840"/>
                  </a:cubicBezTo>
                  <a:lnTo>
                    <a:pt x="1723407" y="612652"/>
                  </a:lnTo>
                  <a:lnTo>
                    <a:pt x="1726923" y="611666"/>
                  </a:lnTo>
                  <a:cubicBezTo>
                    <a:pt x="1742330" y="608820"/>
                    <a:pt x="1758282" y="607325"/>
                    <a:pt x="1774621" y="607325"/>
                  </a:cubicBezTo>
                  <a:cubicBezTo>
                    <a:pt x="1905331" y="607325"/>
                    <a:pt x="2011292" y="702993"/>
                    <a:pt x="2011292" y="821006"/>
                  </a:cubicBezTo>
                  <a:cubicBezTo>
                    <a:pt x="2011292" y="939019"/>
                    <a:pt x="1905331" y="1034687"/>
                    <a:pt x="1774621" y="1034687"/>
                  </a:cubicBezTo>
                  <a:cubicBezTo>
                    <a:pt x="1758282" y="1034687"/>
                    <a:pt x="1742330" y="1033192"/>
                    <a:pt x="1726923" y="1030346"/>
                  </a:cubicBezTo>
                  <a:lnTo>
                    <a:pt x="1724636" y="1029705"/>
                  </a:lnTo>
                  <a:lnTo>
                    <a:pt x="1720853" y="1046624"/>
                  </a:lnTo>
                  <a:cubicBezTo>
                    <a:pt x="1684925" y="1123317"/>
                    <a:pt x="1600813" y="1177130"/>
                    <a:pt x="1502781" y="1177130"/>
                  </a:cubicBezTo>
                  <a:cubicBezTo>
                    <a:pt x="1404749" y="1177130"/>
                    <a:pt x="1320637" y="1123317"/>
                    <a:pt x="1284709" y="1046624"/>
                  </a:cubicBezTo>
                  <a:lnTo>
                    <a:pt x="1283689" y="1042063"/>
                  </a:lnTo>
                  <a:lnTo>
                    <a:pt x="1275423" y="1051583"/>
                  </a:lnTo>
                  <a:cubicBezTo>
                    <a:pt x="1193574" y="1127329"/>
                    <a:pt x="1054963" y="1177130"/>
                    <a:pt x="897747" y="1177130"/>
                  </a:cubicBezTo>
                  <a:cubicBezTo>
                    <a:pt x="771975" y="1177130"/>
                    <a:pt x="658109" y="1145258"/>
                    <a:pt x="575687" y="1093727"/>
                  </a:cubicBezTo>
                  <a:lnTo>
                    <a:pt x="540617" y="1067152"/>
                  </a:lnTo>
                  <a:lnTo>
                    <a:pt x="538413" y="1070104"/>
                  </a:lnTo>
                  <a:cubicBezTo>
                    <a:pt x="481338" y="1121635"/>
                    <a:pt x="402489" y="1153507"/>
                    <a:pt x="315395" y="1153507"/>
                  </a:cubicBezTo>
                  <a:cubicBezTo>
                    <a:pt x="141207" y="1153507"/>
                    <a:pt x="0" y="1026017"/>
                    <a:pt x="0" y="868749"/>
                  </a:cubicBezTo>
                  <a:cubicBezTo>
                    <a:pt x="0" y="731140"/>
                    <a:pt x="108112" y="616329"/>
                    <a:pt x="251832" y="589776"/>
                  </a:cubicBezTo>
                  <a:lnTo>
                    <a:pt x="264498" y="588624"/>
                  </a:lnTo>
                  <a:lnTo>
                    <a:pt x="236052" y="573042"/>
                  </a:lnTo>
                  <a:cubicBezTo>
                    <a:pt x="183453" y="533850"/>
                    <a:pt x="149926" y="474537"/>
                    <a:pt x="149926" y="408155"/>
                  </a:cubicBezTo>
                  <a:cubicBezTo>
                    <a:pt x="149926" y="290142"/>
                    <a:pt x="255887" y="194474"/>
                    <a:pt x="386597" y="194474"/>
                  </a:cubicBezTo>
                  <a:cubicBezTo>
                    <a:pt x="419275" y="194474"/>
                    <a:pt x="450405" y="200453"/>
                    <a:pt x="478720" y="211266"/>
                  </a:cubicBezTo>
                  <a:lnTo>
                    <a:pt x="510993" y="230911"/>
                  </a:lnTo>
                  <a:lnTo>
                    <a:pt x="511389" y="227369"/>
                  </a:lnTo>
                  <a:cubicBezTo>
                    <a:pt x="540798" y="97609"/>
                    <a:pt x="667962" y="0"/>
                    <a:pt x="820376" y="0"/>
                  </a:cubicBezTo>
                  <a:close/>
                </a:path>
              </a:pathLst>
            </a:custGeom>
            <a:solidFill>
              <a:srgbClr val="1D72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7" name="Szabadkézi sokszög 76"/>
            <p:cNvSpPr/>
            <p:nvPr/>
          </p:nvSpPr>
          <p:spPr>
            <a:xfrm rot="17100000" flipH="1">
              <a:off x="9653756" y="2459626"/>
              <a:ext cx="1268224" cy="1281395"/>
            </a:xfrm>
            <a:custGeom>
              <a:avLst/>
              <a:gdLst>
                <a:gd name="connsiteX0" fmla="*/ 5307 w 2754820"/>
                <a:gd name="connsiteY0" fmla="*/ 918440 h 2783430"/>
                <a:gd name="connsiteX1" fmla="*/ 916676 w 2754820"/>
                <a:gd name="connsiteY1" fmla="*/ 1037106 h 2783430"/>
                <a:gd name="connsiteX2" fmla="*/ 1065339 w 2754820"/>
                <a:gd name="connsiteY2" fmla="*/ 1186489 h 2783430"/>
                <a:gd name="connsiteX3" fmla="*/ 964369 w 2754820"/>
                <a:gd name="connsiteY3" fmla="*/ 1250593 h 2783430"/>
                <a:gd name="connsiteX4" fmla="*/ 891168 w 2754820"/>
                <a:gd name="connsiteY4" fmla="*/ 1361461 h 2783430"/>
                <a:gd name="connsiteX5" fmla="*/ 750852 w 2754820"/>
                <a:gd name="connsiteY5" fmla="*/ 1409353 h 2783430"/>
                <a:gd name="connsiteX6" fmla="*/ 919703 w 2754820"/>
                <a:gd name="connsiteY6" fmla="*/ 1378106 h 2783430"/>
                <a:gd name="connsiteX7" fmla="*/ 1000276 w 2754820"/>
                <a:gd name="connsiteY7" fmla="*/ 1267713 h 2783430"/>
                <a:gd name="connsiteX8" fmla="*/ 1114674 w 2754820"/>
                <a:gd name="connsiteY8" fmla="*/ 1236062 h 2783430"/>
                <a:gd name="connsiteX9" fmla="*/ 1287518 w 2754820"/>
                <a:gd name="connsiteY9" fmla="*/ 1409742 h 2783430"/>
                <a:gd name="connsiteX10" fmla="*/ 905352 w 2754820"/>
                <a:gd name="connsiteY10" fmla="*/ 1785748 h 2783430"/>
                <a:gd name="connsiteX11" fmla="*/ 568330 w 2754820"/>
                <a:gd name="connsiteY11" fmla="*/ 1821912 h 2783430"/>
                <a:gd name="connsiteX12" fmla="*/ 557600 w 2754820"/>
                <a:gd name="connsiteY12" fmla="*/ 1567079 h 2783430"/>
                <a:gd name="connsiteX13" fmla="*/ 464671 w 2754820"/>
                <a:gd name="connsiteY13" fmla="*/ 1381221 h 2783430"/>
                <a:gd name="connsiteX14" fmla="*/ 509534 w 2754820"/>
                <a:gd name="connsiteY14" fmla="*/ 1153706 h 2783430"/>
                <a:gd name="connsiteX15" fmla="*/ 419809 w 2754820"/>
                <a:gd name="connsiteY15" fmla="*/ 1406857 h 2783430"/>
                <a:gd name="connsiteX16" fmla="*/ 506329 w 2754820"/>
                <a:gd name="connsiteY16" fmla="*/ 1602328 h 2783430"/>
                <a:gd name="connsiteX17" fmla="*/ 445997 w 2754820"/>
                <a:gd name="connsiteY17" fmla="*/ 1835039 h 2783430"/>
                <a:gd name="connsiteX18" fmla="*/ 408019 w 2754820"/>
                <a:gd name="connsiteY18" fmla="*/ 1839115 h 2783430"/>
                <a:gd name="connsiteX19" fmla="*/ 0 w 2754820"/>
                <a:gd name="connsiteY19" fmla="*/ 2317111 h 2783430"/>
                <a:gd name="connsiteX20" fmla="*/ 408558 w 2754820"/>
                <a:gd name="connsiteY20" fmla="*/ 1960017 h 2783430"/>
                <a:gd name="connsiteX21" fmla="*/ 878106 w 2754820"/>
                <a:gd name="connsiteY21" fmla="*/ 1931834 h 2783430"/>
                <a:gd name="connsiteX22" fmla="*/ 936697 w 2754820"/>
                <a:gd name="connsiteY22" fmla="*/ 2157830 h 2783430"/>
                <a:gd name="connsiteX23" fmla="*/ 816046 w 2754820"/>
                <a:gd name="connsiteY23" fmla="*/ 2430413 h 2783430"/>
                <a:gd name="connsiteX24" fmla="*/ 941166 w 2754820"/>
                <a:gd name="connsiteY24" fmla="*/ 2783430 h 2783430"/>
                <a:gd name="connsiteX25" fmla="*/ 878606 w 2754820"/>
                <a:gd name="connsiteY25" fmla="*/ 2466161 h 2783430"/>
                <a:gd name="connsiteX26" fmla="*/ 962300 w 2754820"/>
                <a:gd name="connsiteY26" fmla="*/ 2298773 h 2783430"/>
                <a:gd name="connsiteX27" fmla="*/ 1148728 w 2754820"/>
                <a:gd name="connsiteY27" fmla="*/ 2350354 h 2783430"/>
                <a:gd name="connsiteX28" fmla="*/ 1258991 w 2754820"/>
                <a:gd name="connsiteY28" fmla="*/ 2501423 h 2783430"/>
                <a:gd name="connsiteX29" fmla="*/ 1490059 w 2754820"/>
                <a:gd name="connsiteY29" fmla="*/ 2544183 h 2783430"/>
                <a:gd name="connsiteX30" fmla="*/ 1298041 w 2754820"/>
                <a:gd name="connsiteY30" fmla="*/ 2478645 h 2783430"/>
                <a:gd name="connsiteX31" fmla="*/ 1197866 w 2754820"/>
                <a:gd name="connsiteY31" fmla="*/ 2326925 h 2783430"/>
                <a:gd name="connsiteX32" fmla="*/ 1008214 w 2754820"/>
                <a:gd name="connsiteY32" fmla="*/ 2206516 h 2783430"/>
                <a:gd name="connsiteX33" fmla="*/ 1022652 w 2754820"/>
                <a:gd name="connsiteY33" fmla="*/ 1863610 h 2783430"/>
                <a:gd name="connsiteX34" fmla="*/ 1494058 w 2754820"/>
                <a:gd name="connsiteY34" fmla="*/ 1617282 h 2783430"/>
                <a:gd name="connsiteX35" fmla="*/ 1497602 w 2754820"/>
                <a:gd name="connsiteY35" fmla="*/ 1620843 h 2783430"/>
                <a:gd name="connsiteX36" fmla="*/ 2625084 w 2754820"/>
                <a:gd name="connsiteY36" fmla="*/ 2053288 h 2783430"/>
                <a:gd name="connsiteX37" fmla="*/ 2754820 w 2754820"/>
                <a:gd name="connsiteY37" fmla="*/ 1547572 h 2783430"/>
                <a:gd name="connsiteX38" fmla="*/ 1694749 w 2754820"/>
                <a:gd name="connsiteY38" fmla="*/ 1472724 h 2783430"/>
                <a:gd name="connsiteX39" fmla="*/ 1571050 w 2754820"/>
                <a:gd name="connsiteY39" fmla="*/ 1359579 h 2783430"/>
                <a:gd name="connsiteX40" fmla="*/ 1547203 w 2754820"/>
                <a:gd name="connsiteY40" fmla="*/ 793197 h 2783430"/>
                <a:gd name="connsiteX41" fmla="*/ 1545853 w 2754820"/>
                <a:gd name="connsiteY41" fmla="*/ 790496 h 2783430"/>
                <a:gd name="connsiteX42" fmla="*/ 1661004 w 2754820"/>
                <a:gd name="connsiteY42" fmla="*/ 594739 h 2783430"/>
                <a:gd name="connsiteX43" fmla="*/ 1855392 w 2754820"/>
                <a:gd name="connsiteY43" fmla="*/ 519634 h 2783430"/>
                <a:gd name="connsiteX44" fmla="*/ 1968050 w 2754820"/>
                <a:gd name="connsiteY44" fmla="*/ 283276 h 2783430"/>
                <a:gd name="connsiteX45" fmla="*/ 1842139 w 2754820"/>
                <a:gd name="connsiteY45" fmla="*/ 471037 h 2783430"/>
                <a:gd name="connsiteX46" fmla="*/ 1649959 w 2754820"/>
                <a:gd name="connsiteY46" fmla="*/ 535097 h 2783430"/>
                <a:gd name="connsiteX47" fmla="*/ 1491144 w 2754820"/>
                <a:gd name="connsiteY47" fmla="*/ 681079 h 2783430"/>
                <a:gd name="connsiteX48" fmla="*/ 1368887 w 2754820"/>
                <a:gd name="connsiteY48" fmla="*/ 436565 h 2783430"/>
                <a:gd name="connsiteX49" fmla="*/ 1454971 w 2754820"/>
                <a:gd name="connsiteY49" fmla="*/ 0 h 2783430"/>
                <a:gd name="connsiteX50" fmla="*/ 1282804 w 2754820"/>
                <a:gd name="connsiteY50" fmla="*/ 485756 h 2783430"/>
                <a:gd name="connsiteX51" fmla="*/ 1448822 w 2754820"/>
                <a:gd name="connsiteY51" fmla="*/ 860833 h 2783430"/>
                <a:gd name="connsiteX52" fmla="*/ 1367732 w 2754820"/>
                <a:gd name="connsiteY52" fmla="*/ 1173608 h 2783430"/>
                <a:gd name="connsiteX53" fmla="*/ 1076574 w 2754820"/>
                <a:gd name="connsiteY53" fmla="*/ 907291 h 2783430"/>
                <a:gd name="connsiteX54" fmla="*/ 1090346 w 2754820"/>
                <a:gd name="connsiteY54" fmla="*/ 897937 h 2783430"/>
                <a:gd name="connsiteX55" fmla="*/ 817502 w 2754820"/>
                <a:gd name="connsiteY55" fmla="*/ 620623 h 2783430"/>
                <a:gd name="connsiteX56" fmla="*/ 784413 w 2754820"/>
                <a:gd name="connsiteY56" fmla="*/ 312255 h 2783430"/>
                <a:gd name="connsiteX57" fmla="*/ 488034 w 2754820"/>
                <a:gd name="connsiteY57" fmla="*/ 59266 h 2783430"/>
                <a:gd name="connsiteX58" fmla="*/ 709448 w 2754820"/>
                <a:gd name="connsiteY58" fmla="*/ 312589 h 2783430"/>
                <a:gd name="connsiteX59" fmla="*/ 727511 w 2754820"/>
                <a:gd name="connsiteY59" fmla="*/ 613528 h 2783430"/>
                <a:gd name="connsiteX60" fmla="*/ 879326 w 2754820"/>
                <a:gd name="connsiteY60" fmla="*/ 904059 h 2783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2754820" h="2783430">
                  <a:moveTo>
                    <a:pt x="5307" y="918440"/>
                  </a:moveTo>
                  <a:lnTo>
                    <a:pt x="916676" y="1037106"/>
                  </a:lnTo>
                  <a:lnTo>
                    <a:pt x="1065339" y="1186489"/>
                  </a:lnTo>
                  <a:lnTo>
                    <a:pt x="964369" y="1250593"/>
                  </a:lnTo>
                  <a:lnTo>
                    <a:pt x="891168" y="1361461"/>
                  </a:lnTo>
                  <a:lnTo>
                    <a:pt x="750852" y="1409353"/>
                  </a:lnTo>
                  <a:lnTo>
                    <a:pt x="919703" y="1378106"/>
                  </a:lnTo>
                  <a:lnTo>
                    <a:pt x="1000276" y="1267713"/>
                  </a:lnTo>
                  <a:lnTo>
                    <a:pt x="1114674" y="1236062"/>
                  </a:lnTo>
                  <a:lnTo>
                    <a:pt x="1287518" y="1409742"/>
                  </a:lnTo>
                  <a:lnTo>
                    <a:pt x="905352" y="1785748"/>
                  </a:lnTo>
                  <a:lnTo>
                    <a:pt x="568330" y="1821912"/>
                  </a:lnTo>
                  <a:lnTo>
                    <a:pt x="557600" y="1567079"/>
                  </a:lnTo>
                  <a:lnTo>
                    <a:pt x="464671" y="1381221"/>
                  </a:lnTo>
                  <a:lnTo>
                    <a:pt x="509534" y="1153706"/>
                  </a:lnTo>
                  <a:lnTo>
                    <a:pt x="419809" y="1406857"/>
                  </a:lnTo>
                  <a:lnTo>
                    <a:pt x="506329" y="1602328"/>
                  </a:lnTo>
                  <a:lnTo>
                    <a:pt x="445997" y="1835039"/>
                  </a:lnTo>
                  <a:lnTo>
                    <a:pt x="408019" y="1839115"/>
                  </a:lnTo>
                  <a:lnTo>
                    <a:pt x="0" y="2317111"/>
                  </a:lnTo>
                  <a:lnTo>
                    <a:pt x="408558" y="1960017"/>
                  </a:lnTo>
                  <a:lnTo>
                    <a:pt x="878106" y="1931834"/>
                  </a:lnTo>
                  <a:lnTo>
                    <a:pt x="936697" y="2157830"/>
                  </a:lnTo>
                  <a:lnTo>
                    <a:pt x="816046" y="2430413"/>
                  </a:lnTo>
                  <a:lnTo>
                    <a:pt x="941166" y="2783430"/>
                  </a:lnTo>
                  <a:lnTo>
                    <a:pt x="878606" y="2466161"/>
                  </a:lnTo>
                  <a:lnTo>
                    <a:pt x="962300" y="2298773"/>
                  </a:lnTo>
                  <a:lnTo>
                    <a:pt x="1148728" y="2350354"/>
                  </a:lnTo>
                  <a:lnTo>
                    <a:pt x="1258991" y="2501423"/>
                  </a:lnTo>
                  <a:lnTo>
                    <a:pt x="1490059" y="2544183"/>
                  </a:lnTo>
                  <a:lnTo>
                    <a:pt x="1298041" y="2478645"/>
                  </a:lnTo>
                  <a:lnTo>
                    <a:pt x="1197866" y="2326925"/>
                  </a:lnTo>
                  <a:lnTo>
                    <a:pt x="1008214" y="2206516"/>
                  </a:lnTo>
                  <a:lnTo>
                    <a:pt x="1022652" y="1863610"/>
                  </a:lnTo>
                  <a:lnTo>
                    <a:pt x="1494058" y="1617282"/>
                  </a:lnTo>
                  <a:lnTo>
                    <a:pt x="1497602" y="1620843"/>
                  </a:lnTo>
                  <a:lnTo>
                    <a:pt x="2625084" y="2053288"/>
                  </a:lnTo>
                  <a:lnTo>
                    <a:pt x="2754820" y="1547572"/>
                  </a:lnTo>
                  <a:lnTo>
                    <a:pt x="1694749" y="1472724"/>
                  </a:lnTo>
                  <a:lnTo>
                    <a:pt x="1571050" y="1359579"/>
                  </a:lnTo>
                  <a:lnTo>
                    <a:pt x="1547203" y="793197"/>
                  </a:lnTo>
                  <a:lnTo>
                    <a:pt x="1545853" y="790496"/>
                  </a:lnTo>
                  <a:lnTo>
                    <a:pt x="1661004" y="594739"/>
                  </a:lnTo>
                  <a:lnTo>
                    <a:pt x="1855392" y="519634"/>
                  </a:lnTo>
                  <a:lnTo>
                    <a:pt x="1968050" y="283276"/>
                  </a:lnTo>
                  <a:lnTo>
                    <a:pt x="1842139" y="471037"/>
                  </a:lnTo>
                  <a:lnTo>
                    <a:pt x="1649959" y="535097"/>
                  </a:lnTo>
                  <a:lnTo>
                    <a:pt x="1491144" y="681079"/>
                  </a:lnTo>
                  <a:lnTo>
                    <a:pt x="1368887" y="436565"/>
                  </a:lnTo>
                  <a:lnTo>
                    <a:pt x="1454971" y="0"/>
                  </a:lnTo>
                  <a:lnTo>
                    <a:pt x="1282804" y="485756"/>
                  </a:lnTo>
                  <a:lnTo>
                    <a:pt x="1448822" y="860833"/>
                  </a:lnTo>
                  <a:lnTo>
                    <a:pt x="1367732" y="1173608"/>
                  </a:lnTo>
                  <a:lnTo>
                    <a:pt x="1076574" y="907291"/>
                  </a:lnTo>
                  <a:lnTo>
                    <a:pt x="1090346" y="897937"/>
                  </a:lnTo>
                  <a:lnTo>
                    <a:pt x="817502" y="620623"/>
                  </a:lnTo>
                  <a:lnTo>
                    <a:pt x="784413" y="312255"/>
                  </a:lnTo>
                  <a:lnTo>
                    <a:pt x="488034" y="59266"/>
                  </a:lnTo>
                  <a:lnTo>
                    <a:pt x="709448" y="312589"/>
                  </a:lnTo>
                  <a:lnTo>
                    <a:pt x="727511" y="613528"/>
                  </a:lnTo>
                  <a:lnTo>
                    <a:pt x="879326" y="904059"/>
                  </a:lnTo>
                  <a:close/>
                </a:path>
              </a:pathLst>
            </a:cu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78" name="Csoportba foglalás 77"/>
          <p:cNvGrpSpPr/>
          <p:nvPr/>
        </p:nvGrpSpPr>
        <p:grpSpPr>
          <a:xfrm>
            <a:off x="4950058" y="3261482"/>
            <a:ext cx="693497" cy="719702"/>
            <a:chOff x="7777766" y="3593067"/>
            <a:chExt cx="1283002" cy="1331483"/>
          </a:xfrm>
        </p:grpSpPr>
        <p:sp>
          <p:nvSpPr>
            <p:cNvPr id="79" name="Szabadkézi sokszög 78"/>
            <p:cNvSpPr/>
            <p:nvPr/>
          </p:nvSpPr>
          <p:spPr>
            <a:xfrm>
              <a:off x="8113263" y="3593067"/>
              <a:ext cx="631670" cy="870523"/>
            </a:xfrm>
            <a:custGeom>
              <a:avLst/>
              <a:gdLst>
                <a:gd name="connsiteX0" fmla="*/ 232357 w 457209"/>
                <a:gd name="connsiteY0" fmla="*/ 261289 h 630093"/>
                <a:gd name="connsiteX1" fmla="*/ 385210 w 457209"/>
                <a:gd name="connsiteY1" fmla="*/ 323325 h 630093"/>
                <a:gd name="connsiteX2" fmla="*/ 409139 w 457209"/>
                <a:gd name="connsiteY2" fmla="*/ 630093 h 630093"/>
                <a:gd name="connsiteX3" fmla="*/ 43569 w 457209"/>
                <a:gd name="connsiteY3" fmla="*/ 624094 h 630093"/>
                <a:gd name="connsiteX4" fmla="*/ 77551 w 457209"/>
                <a:gd name="connsiteY4" fmla="*/ 318276 h 630093"/>
                <a:gd name="connsiteX5" fmla="*/ 232357 w 457209"/>
                <a:gd name="connsiteY5" fmla="*/ 261289 h 630093"/>
                <a:gd name="connsiteX6" fmla="*/ 228606 w 457209"/>
                <a:gd name="connsiteY6" fmla="*/ 0 h 630093"/>
                <a:gd name="connsiteX7" fmla="*/ 359235 w 457209"/>
                <a:gd name="connsiteY7" fmla="*/ 130629 h 630093"/>
                <a:gd name="connsiteX8" fmla="*/ 228606 w 457209"/>
                <a:gd name="connsiteY8" fmla="*/ 261258 h 630093"/>
                <a:gd name="connsiteX9" fmla="*/ 97977 w 457209"/>
                <a:gd name="connsiteY9" fmla="*/ 130629 h 630093"/>
                <a:gd name="connsiteX10" fmla="*/ 228606 w 457209"/>
                <a:gd name="connsiteY10" fmla="*/ 0 h 63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209" h="630093">
                  <a:moveTo>
                    <a:pt x="232357" y="261289"/>
                  </a:moveTo>
                  <a:cubicBezTo>
                    <a:pt x="287471" y="262193"/>
                    <a:pt x="342259" y="282935"/>
                    <a:pt x="385210" y="323325"/>
                  </a:cubicBezTo>
                  <a:cubicBezTo>
                    <a:pt x="471112" y="404105"/>
                    <a:pt x="481476" y="536970"/>
                    <a:pt x="409139" y="630093"/>
                  </a:cubicBezTo>
                  <a:lnTo>
                    <a:pt x="43569" y="624094"/>
                  </a:lnTo>
                  <a:cubicBezTo>
                    <a:pt x="-25673" y="528647"/>
                    <a:pt x="-10956" y="396194"/>
                    <a:pt x="77551" y="318276"/>
                  </a:cubicBezTo>
                  <a:cubicBezTo>
                    <a:pt x="121804" y="279317"/>
                    <a:pt x="177244" y="260384"/>
                    <a:pt x="232357" y="261289"/>
                  </a:cubicBezTo>
                  <a:close/>
                  <a:moveTo>
                    <a:pt x="228606" y="0"/>
                  </a:moveTo>
                  <a:cubicBezTo>
                    <a:pt x="300750" y="0"/>
                    <a:pt x="359235" y="58485"/>
                    <a:pt x="359235" y="130629"/>
                  </a:cubicBezTo>
                  <a:cubicBezTo>
                    <a:pt x="359235" y="202773"/>
                    <a:pt x="300750" y="261258"/>
                    <a:pt x="228606" y="261258"/>
                  </a:cubicBezTo>
                  <a:cubicBezTo>
                    <a:pt x="156462" y="261258"/>
                    <a:pt x="97977" y="202773"/>
                    <a:pt x="97977" y="130629"/>
                  </a:cubicBezTo>
                  <a:cubicBezTo>
                    <a:pt x="97977" y="58485"/>
                    <a:pt x="156462" y="0"/>
                    <a:pt x="228606" y="0"/>
                  </a:cubicBezTo>
                  <a:close/>
                </a:path>
              </a:pathLst>
            </a:custGeom>
            <a:solidFill>
              <a:srgbClr val="E8C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0" name="Szabadkézi sokszög 79"/>
            <p:cNvSpPr/>
            <p:nvPr/>
          </p:nvSpPr>
          <p:spPr>
            <a:xfrm>
              <a:off x="7777766" y="4054027"/>
              <a:ext cx="631670" cy="870523"/>
            </a:xfrm>
            <a:custGeom>
              <a:avLst/>
              <a:gdLst>
                <a:gd name="connsiteX0" fmla="*/ 232357 w 457209"/>
                <a:gd name="connsiteY0" fmla="*/ 261289 h 630093"/>
                <a:gd name="connsiteX1" fmla="*/ 385210 w 457209"/>
                <a:gd name="connsiteY1" fmla="*/ 323325 h 630093"/>
                <a:gd name="connsiteX2" fmla="*/ 409139 w 457209"/>
                <a:gd name="connsiteY2" fmla="*/ 630093 h 630093"/>
                <a:gd name="connsiteX3" fmla="*/ 43569 w 457209"/>
                <a:gd name="connsiteY3" fmla="*/ 624094 h 630093"/>
                <a:gd name="connsiteX4" fmla="*/ 77551 w 457209"/>
                <a:gd name="connsiteY4" fmla="*/ 318276 h 630093"/>
                <a:gd name="connsiteX5" fmla="*/ 232357 w 457209"/>
                <a:gd name="connsiteY5" fmla="*/ 261289 h 630093"/>
                <a:gd name="connsiteX6" fmla="*/ 228606 w 457209"/>
                <a:gd name="connsiteY6" fmla="*/ 0 h 630093"/>
                <a:gd name="connsiteX7" fmla="*/ 359235 w 457209"/>
                <a:gd name="connsiteY7" fmla="*/ 130629 h 630093"/>
                <a:gd name="connsiteX8" fmla="*/ 228606 w 457209"/>
                <a:gd name="connsiteY8" fmla="*/ 261258 h 630093"/>
                <a:gd name="connsiteX9" fmla="*/ 97977 w 457209"/>
                <a:gd name="connsiteY9" fmla="*/ 130629 h 630093"/>
                <a:gd name="connsiteX10" fmla="*/ 228606 w 457209"/>
                <a:gd name="connsiteY10" fmla="*/ 0 h 63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209" h="630093">
                  <a:moveTo>
                    <a:pt x="232357" y="261289"/>
                  </a:moveTo>
                  <a:cubicBezTo>
                    <a:pt x="287471" y="262193"/>
                    <a:pt x="342259" y="282935"/>
                    <a:pt x="385210" y="323325"/>
                  </a:cubicBezTo>
                  <a:cubicBezTo>
                    <a:pt x="471112" y="404105"/>
                    <a:pt x="481476" y="536970"/>
                    <a:pt x="409139" y="630093"/>
                  </a:cubicBezTo>
                  <a:lnTo>
                    <a:pt x="43569" y="624094"/>
                  </a:lnTo>
                  <a:cubicBezTo>
                    <a:pt x="-25673" y="528647"/>
                    <a:pt x="-10956" y="396194"/>
                    <a:pt x="77551" y="318276"/>
                  </a:cubicBezTo>
                  <a:cubicBezTo>
                    <a:pt x="121804" y="279317"/>
                    <a:pt x="177244" y="260384"/>
                    <a:pt x="232357" y="261289"/>
                  </a:cubicBezTo>
                  <a:close/>
                  <a:moveTo>
                    <a:pt x="228606" y="0"/>
                  </a:moveTo>
                  <a:cubicBezTo>
                    <a:pt x="300750" y="0"/>
                    <a:pt x="359235" y="58485"/>
                    <a:pt x="359235" y="130629"/>
                  </a:cubicBezTo>
                  <a:cubicBezTo>
                    <a:pt x="359235" y="202773"/>
                    <a:pt x="300750" y="261258"/>
                    <a:pt x="228606" y="261258"/>
                  </a:cubicBezTo>
                  <a:cubicBezTo>
                    <a:pt x="156462" y="261258"/>
                    <a:pt x="97977" y="202773"/>
                    <a:pt x="97977" y="130629"/>
                  </a:cubicBezTo>
                  <a:cubicBezTo>
                    <a:pt x="97977" y="58485"/>
                    <a:pt x="156462" y="0"/>
                    <a:pt x="228606" y="0"/>
                  </a:cubicBezTo>
                  <a:close/>
                </a:path>
              </a:pathLst>
            </a:custGeom>
            <a:solidFill>
              <a:srgbClr val="751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1" name="Szabadkézi sokszög 80"/>
            <p:cNvSpPr/>
            <p:nvPr/>
          </p:nvSpPr>
          <p:spPr>
            <a:xfrm>
              <a:off x="8429098" y="4015109"/>
              <a:ext cx="631670" cy="870523"/>
            </a:xfrm>
            <a:custGeom>
              <a:avLst/>
              <a:gdLst>
                <a:gd name="connsiteX0" fmla="*/ 232357 w 457209"/>
                <a:gd name="connsiteY0" fmla="*/ 261289 h 630093"/>
                <a:gd name="connsiteX1" fmla="*/ 385210 w 457209"/>
                <a:gd name="connsiteY1" fmla="*/ 323325 h 630093"/>
                <a:gd name="connsiteX2" fmla="*/ 409139 w 457209"/>
                <a:gd name="connsiteY2" fmla="*/ 630093 h 630093"/>
                <a:gd name="connsiteX3" fmla="*/ 43569 w 457209"/>
                <a:gd name="connsiteY3" fmla="*/ 624094 h 630093"/>
                <a:gd name="connsiteX4" fmla="*/ 77551 w 457209"/>
                <a:gd name="connsiteY4" fmla="*/ 318276 h 630093"/>
                <a:gd name="connsiteX5" fmla="*/ 232357 w 457209"/>
                <a:gd name="connsiteY5" fmla="*/ 261289 h 630093"/>
                <a:gd name="connsiteX6" fmla="*/ 228606 w 457209"/>
                <a:gd name="connsiteY6" fmla="*/ 0 h 630093"/>
                <a:gd name="connsiteX7" fmla="*/ 359235 w 457209"/>
                <a:gd name="connsiteY7" fmla="*/ 130629 h 630093"/>
                <a:gd name="connsiteX8" fmla="*/ 228606 w 457209"/>
                <a:gd name="connsiteY8" fmla="*/ 261258 h 630093"/>
                <a:gd name="connsiteX9" fmla="*/ 97977 w 457209"/>
                <a:gd name="connsiteY9" fmla="*/ 130629 h 630093"/>
                <a:gd name="connsiteX10" fmla="*/ 228606 w 457209"/>
                <a:gd name="connsiteY10" fmla="*/ 0 h 63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209" h="630093">
                  <a:moveTo>
                    <a:pt x="232357" y="261289"/>
                  </a:moveTo>
                  <a:cubicBezTo>
                    <a:pt x="287471" y="262193"/>
                    <a:pt x="342259" y="282935"/>
                    <a:pt x="385210" y="323325"/>
                  </a:cubicBezTo>
                  <a:cubicBezTo>
                    <a:pt x="471112" y="404105"/>
                    <a:pt x="481476" y="536970"/>
                    <a:pt x="409139" y="630093"/>
                  </a:cubicBezTo>
                  <a:lnTo>
                    <a:pt x="43569" y="624094"/>
                  </a:lnTo>
                  <a:cubicBezTo>
                    <a:pt x="-25673" y="528647"/>
                    <a:pt x="-10956" y="396194"/>
                    <a:pt x="77551" y="318276"/>
                  </a:cubicBezTo>
                  <a:cubicBezTo>
                    <a:pt x="121804" y="279317"/>
                    <a:pt x="177244" y="260384"/>
                    <a:pt x="232357" y="261289"/>
                  </a:cubicBezTo>
                  <a:close/>
                  <a:moveTo>
                    <a:pt x="228606" y="0"/>
                  </a:moveTo>
                  <a:cubicBezTo>
                    <a:pt x="300750" y="0"/>
                    <a:pt x="359235" y="58485"/>
                    <a:pt x="359235" y="130629"/>
                  </a:cubicBezTo>
                  <a:cubicBezTo>
                    <a:pt x="359235" y="202773"/>
                    <a:pt x="300750" y="261258"/>
                    <a:pt x="228606" y="261258"/>
                  </a:cubicBezTo>
                  <a:cubicBezTo>
                    <a:pt x="156462" y="261258"/>
                    <a:pt x="97977" y="202773"/>
                    <a:pt x="97977" y="130629"/>
                  </a:cubicBezTo>
                  <a:cubicBezTo>
                    <a:pt x="97977" y="58485"/>
                    <a:pt x="156462" y="0"/>
                    <a:pt x="228606" y="0"/>
                  </a:cubicBezTo>
                  <a:close/>
                </a:path>
              </a:pathLst>
            </a:custGeom>
            <a:solidFill>
              <a:srgbClr val="B76A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82" name="Szabadkézi sokszög 81"/>
          <p:cNvSpPr>
            <a:spLocks noChangeAspect="1"/>
          </p:cNvSpPr>
          <p:nvPr/>
        </p:nvSpPr>
        <p:spPr>
          <a:xfrm>
            <a:off x="4926623" y="4621423"/>
            <a:ext cx="846121" cy="608923"/>
          </a:xfrm>
          <a:custGeom>
            <a:avLst/>
            <a:gdLst>
              <a:gd name="connsiteX0" fmla="*/ 303671 w 1950720"/>
              <a:gd name="connsiteY0" fmla="*/ 1434846 h 1779967"/>
              <a:gd name="connsiteX1" fmla="*/ 1647048 w 1950720"/>
              <a:gd name="connsiteY1" fmla="*/ 1434846 h 1779967"/>
              <a:gd name="connsiteX2" fmla="*/ 1647048 w 1950720"/>
              <a:gd name="connsiteY2" fmla="*/ 1565066 h 1779967"/>
              <a:gd name="connsiteX3" fmla="*/ 1688222 w 1950720"/>
              <a:gd name="connsiteY3" fmla="*/ 1565066 h 1779967"/>
              <a:gd name="connsiteX4" fmla="*/ 1688222 w 1950720"/>
              <a:gd name="connsiteY4" fmla="*/ 1679542 h 1779967"/>
              <a:gd name="connsiteX5" fmla="*/ 1732401 w 1950720"/>
              <a:gd name="connsiteY5" fmla="*/ 1679542 h 1779967"/>
              <a:gd name="connsiteX6" fmla="*/ 1732401 w 1950720"/>
              <a:gd name="connsiteY6" fmla="*/ 1779967 h 1779967"/>
              <a:gd name="connsiteX7" fmla="*/ 210182 w 1950720"/>
              <a:gd name="connsiteY7" fmla="*/ 1779967 h 1779967"/>
              <a:gd name="connsiteX8" fmla="*/ 210182 w 1950720"/>
              <a:gd name="connsiteY8" fmla="*/ 1679542 h 1779967"/>
              <a:gd name="connsiteX9" fmla="*/ 254363 w 1950720"/>
              <a:gd name="connsiteY9" fmla="*/ 1679542 h 1779967"/>
              <a:gd name="connsiteX10" fmla="*/ 254363 w 1950720"/>
              <a:gd name="connsiteY10" fmla="*/ 1565066 h 1779967"/>
              <a:gd name="connsiteX11" fmla="*/ 303671 w 1950720"/>
              <a:gd name="connsiteY11" fmla="*/ 1565066 h 1779967"/>
              <a:gd name="connsiteX12" fmla="*/ 1358617 w 1950720"/>
              <a:gd name="connsiteY12" fmla="*/ 485573 h 1779967"/>
              <a:gd name="connsiteX13" fmla="*/ 1549117 w 1950720"/>
              <a:gd name="connsiteY13" fmla="*/ 485573 h 1779967"/>
              <a:gd name="connsiteX14" fmla="*/ 1549117 w 1950720"/>
              <a:gd name="connsiteY14" fmla="*/ 1414371 h 1779967"/>
              <a:gd name="connsiteX15" fmla="*/ 1358617 w 1950720"/>
              <a:gd name="connsiteY15" fmla="*/ 1414371 h 1779967"/>
              <a:gd name="connsiteX16" fmla="*/ 1026740 w 1950720"/>
              <a:gd name="connsiteY16" fmla="*/ 485573 h 1779967"/>
              <a:gd name="connsiteX17" fmla="*/ 1217240 w 1950720"/>
              <a:gd name="connsiteY17" fmla="*/ 485573 h 1779967"/>
              <a:gd name="connsiteX18" fmla="*/ 1217240 w 1950720"/>
              <a:gd name="connsiteY18" fmla="*/ 1414371 h 1779967"/>
              <a:gd name="connsiteX19" fmla="*/ 1026740 w 1950720"/>
              <a:gd name="connsiteY19" fmla="*/ 1414371 h 1779967"/>
              <a:gd name="connsiteX20" fmla="*/ 694863 w 1950720"/>
              <a:gd name="connsiteY20" fmla="*/ 485573 h 1779967"/>
              <a:gd name="connsiteX21" fmla="*/ 885363 w 1950720"/>
              <a:gd name="connsiteY21" fmla="*/ 485573 h 1779967"/>
              <a:gd name="connsiteX22" fmla="*/ 885363 w 1950720"/>
              <a:gd name="connsiteY22" fmla="*/ 1414371 h 1779967"/>
              <a:gd name="connsiteX23" fmla="*/ 694863 w 1950720"/>
              <a:gd name="connsiteY23" fmla="*/ 1414371 h 1779967"/>
              <a:gd name="connsiteX24" fmla="*/ 362986 w 1950720"/>
              <a:gd name="connsiteY24" fmla="*/ 485573 h 1779967"/>
              <a:gd name="connsiteX25" fmla="*/ 553486 w 1950720"/>
              <a:gd name="connsiteY25" fmla="*/ 485573 h 1779967"/>
              <a:gd name="connsiteX26" fmla="*/ 553486 w 1950720"/>
              <a:gd name="connsiteY26" fmla="*/ 1414371 h 1779967"/>
              <a:gd name="connsiteX27" fmla="*/ 362986 w 1950720"/>
              <a:gd name="connsiteY27" fmla="*/ 1414371 h 1779967"/>
              <a:gd name="connsiteX28" fmla="*/ 344845 w 1950720"/>
              <a:gd name="connsiteY28" fmla="*/ 333755 h 1779967"/>
              <a:gd name="connsiteX29" fmla="*/ 1688222 w 1950720"/>
              <a:gd name="connsiteY29" fmla="*/ 333755 h 1779967"/>
              <a:gd name="connsiteX30" fmla="*/ 1688222 w 1950720"/>
              <a:gd name="connsiteY30" fmla="*/ 463975 h 1779967"/>
              <a:gd name="connsiteX31" fmla="*/ 344845 w 1950720"/>
              <a:gd name="connsiteY31" fmla="*/ 463975 h 1779967"/>
              <a:gd name="connsiteX32" fmla="*/ 975360 w 1950720"/>
              <a:gd name="connsiteY32" fmla="*/ 0 h 1779967"/>
              <a:gd name="connsiteX33" fmla="*/ 1950720 w 1950720"/>
              <a:gd name="connsiteY33" fmla="*/ 305725 h 1779967"/>
              <a:gd name="connsiteX34" fmla="*/ 0 w 1950720"/>
              <a:gd name="connsiteY34" fmla="*/ 305725 h 1779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50720" h="1779967">
                <a:moveTo>
                  <a:pt x="303671" y="1434846"/>
                </a:moveTo>
                <a:lnTo>
                  <a:pt x="1647048" y="1434846"/>
                </a:lnTo>
                <a:lnTo>
                  <a:pt x="1647048" y="1565066"/>
                </a:lnTo>
                <a:lnTo>
                  <a:pt x="1688222" y="1565066"/>
                </a:lnTo>
                <a:lnTo>
                  <a:pt x="1688222" y="1679542"/>
                </a:lnTo>
                <a:lnTo>
                  <a:pt x="1732401" y="1679542"/>
                </a:lnTo>
                <a:lnTo>
                  <a:pt x="1732401" y="1779967"/>
                </a:lnTo>
                <a:lnTo>
                  <a:pt x="210182" y="1779967"/>
                </a:lnTo>
                <a:lnTo>
                  <a:pt x="210182" y="1679542"/>
                </a:lnTo>
                <a:lnTo>
                  <a:pt x="254363" y="1679542"/>
                </a:lnTo>
                <a:lnTo>
                  <a:pt x="254363" y="1565066"/>
                </a:lnTo>
                <a:lnTo>
                  <a:pt x="303671" y="1565066"/>
                </a:lnTo>
                <a:close/>
                <a:moveTo>
                  <a:pt x="1358617" y="485573"/>
                </a:moveTo>
                <a:lnTo>
                  <a:pt x="1549117" y="485573"/>
                </a:lnTo>
                <a:lnTo>
                  <a:pt x="1549117" y="1414371"/>
                </a:lnTo>
                <a:lnTo>
                  <a:pt x="1358617" y="1414371"/>
                </a:lnTo>
                <a:close/>
                <a:moveTo>
                  <a:pt x="1026740" y="485573"/>
                </a:moveTo>
                <a:lnTo>
                  <a:pt x="1217240" y="485573"/>
                </a:lnTo>
                <a:lnTo>
                  <a:pt x="1217240" y="1414371"/>
                </a:lnTo>
                <a:lnTo>
                  <a:pt x="1026740" y="1414371"/>
                </a:lnTo>
                <a:close/>
                <a:moveTo>
                  <a:pt x="694863" y="485573"/>
                </a:moveTo>
                <a:lnTo>
                  <a:pt x="885363" y="485573"/>
                </a:lnTo>
                <a:lnTo>
                  <a:pt x="885363" y="1414371"/>
                </a:lnTo>
                <a:lnTo>
                  <a:pt x="694863" y="1414371"/>
                </a:lnTo>
                <a:close/>
                <a:moveTo>
                  <a:pt x="362986" y="485573"/>
                </a:moveTo>
                <a:lnTo>
                  <a:pt x="553486" y="485573"/>
                </a:lnTo>
                <a:lnTo>
                  <a:pt x="553486" y="1414371"/>
                </a:lnTo>
                <a:lnTo>
                  <a:pt x="362986" y="1414371"/>
                </a:lnTo>
                <a:close/>
                <a:moveTo>
                  <a:pt x="344845" y="333755"/>
                </a:moveTo>
                <a:lnTo>
                  <a:pt x="1688222" y="333755"/>
                </a:lnTo>
                <a:lnTo>
                  <a:pt x="1688222" y="463975"/>
                </a:lnTo>
                <a:lnTo>
                  <a:pt x="344845" y="463975"/>
                </a:lnTo>
                <a:close/>
                <a:moveTo>
                  <a:pt x="975360" y="0"/>
                </a:moveTo>
                <a:lnTo>
                  <a:pt x="1950720" y="305725"/>
                </a:lnTo>
                <a:lnTo>
                  <a:pt x="0" y="305725"/>
                </a:lnTo>
                <a:close/>
              </a:path>
            </a:pathLst>
          </a:custGeom>
          <a:solidFill>
            <a:srgbClr val="91282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83" name="Csoportba foglalás 82"/>
          <p:cNvGrpSpPr/>
          <p:nvPr/>
        </p:nvGrpSpPr>
        <p:grpSpPr>
          <a:xfrm>
            <a:off x="6745192" y="4204563"/>
            <a:ext cx="1354934" cy="376977"/>
            <a:chOff x="1662137" y="4833257"/>
            <a:chExt cx="2597936" cy="722812"/>
          </a:xfrm>
        </p:grpSpPr>
        <p:sp>
          <p:nvSpPr>
            <p:cNvPr id="84" name="Háromszög 83"/>
            <p:cNvSpPr>
              <a:spLocks noChangeAspect="1"/>
            </p:cNvSpPr>
            <p:nvPr/>
          </p:nvSpPr>
          <p:spPr>
            <a:xfrm>
              <a:off x="2673009" y="4902926"/>
              <a:ext cx="288096" cy="653143"/>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5" name="Háromszög 84"/>
            <p:cNvSpPr>
              <a:spLocks/>
            </p:cNvSpPr>
            <p:nvPr/>
          </p:nvSpPr>
          <p:spPr>
            <a:xfrm flipH="1">
              <a:off x="2961105" y="4906845"/>
              <a:ext cx="292608" cy="649224"/>
            </a:xfrm>
            <a:prstGeom prst="triangle">
              <a:avLst>
                <a:gd name="adj" fmla="val 10000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86" name="Csoportba foglalás 85"/>
            <p:cNvGrpSpPr/>
            <p:nvPr/>
          </p:nvGrpSpPr>
          <p:grpSpPr>
            <a:xfrm rot="489375">
              <a:off x="1662137" y="4833257"/>
              <a:ext cx="2597936" cy="69669"/>
              <a:chOff x="1662137" y="4833257"/>
              <a:chExt cx="2597936" cy="69669"/>
            </a:xfrm>
          </p:grpSpPr>
          <p:sp>
            <p:nvSpPr>
              <p:cNvPr id="87" name="Téglalap 86"/>
              <p:cNvSpPr/>
              <p:nvPr/>
            </p:nvSpPr>
            <p:spPr>
              <a:xfrm>
                <a:off x="1662137" y="4833257"/>
                <a:ext cx="1298968" cy="69669"/>
              </a:xfrm>
              <a:prstGeom prst="rect">
                <a:avLst/>
              </a:prstGeom>
              <a:solidFill>
                <a:srgbClr val="B9CD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8" name="Téglalap 87"/>
              <p:cNvSpPr/>
              <p:nvPr/>
            </p:nvSpPr>
            <p:spPr>
              <a:xfrm>
                <a:off x="2961105" y="4833257"/>
                <a:ext cx="1298968" cy="696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spTree>
    <p:extLst>
      <p:ext uri="{BB962C8B-B14F-4D97-AF65-F5344CB8AC3E}">
        <p14:creationId xmlns:p14="http://schemas.microsoft.com/office/powerpoint/2010/main" val="3825074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99853855"/>
              </p:ext>
            </p:extLst>
          </p:nvPr>
        </p:nvGraphicFramePr>
        <p:xfrm>
          <a:off x="393700" y="1006760"/>
          <a:ext cx="5384800" cy="4494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zövegdoboz 2"/>
          <p:cNvSpPr txBox="1"/>
          <p:nvPr/>
        </p:nvSpPr>
        <p:spPr>
          <a:xfrm>
            <a:off x="4207163" y="280555"/>
            <a:ext cx="4251037" cy="584775"/>
          </a:xfrm>
          <a:prstGeom prst="rect">
            <a:avLst/>
          </a:prstGeom>
          <a:noFill/>
        </p:spPr>
        <p:txBody>
          <a:bodyPr wrap="square" rtlCol="0">
            <a:spAutoFit/>
          </a:bodyPr>
          <a:lstStyle/>
          <a:p>
            <a:r>
              <a:rPr lang="en-US" sz="3200" b="1" dirty="0" smtClean="0">
                <a:latin typeface="Garamond" panose="02020404030301010803" pitchFamily="18" charset="0"/>
              </a:rPr>
              <a:t>IMPLEMENTATION</a:t>
            </a:r>
            <a:endParaRPr lang="en-US" sz="3200" b="1" dirty="0">
              <a:latin typeface="Garamond" panose="02020404030301010803" pitchFamily="18" charset="0"/>
            </a:endParaRPr>
          </a:p>
        </p:txBody>
      </p:sp>
      <p:sp>
        <p:nvSpPr>
          <p:cNvPr id="2" name="Szövegdoboz 1"/>
          <p:cNvSpPr txBox="1"/>
          <p:nvPr/>
        </p:nvSpPr>
        <p:spPr>
          <a:xfrm>
            <a:off x="5990359" y="1416369"/>
            <a:ext cx="5994400" cy="3982629"/>
          </a:xfrm>
          <a:prstGeom prst="rect">
            <a:avLst/>
          </a:prstGeom>
          <a:noFill/>
        </p:spPr>
        <p:txBody>
          <a:bodyPr wrap="square" rtlCol="0">
            <a:spAutoFit/>
          </a:bodyPr>
          <a:lstStyle/>
          <a:p>
            <a:pPr>
              <a:lnSpc>
                <a:spcPct val="120000"/>
              </a:lnSpc>
            </a:pPr>
            <a:r>
              <a:rPr lang="hu-HU" dirty="0" smtClean="0"/>
              <a:t>„</a:t>
            </a:r>
            <a:r>
              <a:rPr lang="en-US" sz="2400" b="1" dirty="0" smtClean="0">
                <a:latin typeface="Garamond" panose="02020404030301010803" pitchFamily="18" charset="0"/>
              </a:rPr>
              <a:t>If we want to keep safe from the spread of disease, tackle extreme poverty, combat the causes of forced migration, and deal with the challenge of climate change, then we have to apply that same relentless focus on innovation </a:t>
            </a:r>
            <a:r>
              <a:rPr lang="en-US" sz="2400" b="1" u="sng" dirty="0" smtClean="0">
                <a:latin typeface="Garamond" panose="02020404030301010803" pitchFamily="18" charset="0"/>
              </a:rPr>
              <a:t>to these problems</a:t>
            </a:r>
            <a:r>
              <a:rPr lang="en-US" dirty="0" smtClean="0"/>
              <a:t>.”</a:t>
            </a:r>
          </a:p>
          <a:p>
            <a:endParaRPr lang="hu-HU" sz="2000" b="1" i="1" dirty="0" smtClean="0">
              <a:latin typeface="Garamond" panose="02020404030301010803" pitchFamily="18" charset="0"/>
            </a:endParaRPr>
          </a:p>
          <a:p>
            <a:r>
              <a:rPr lang="hu-HU" sz="2000" b="1" i="1" dirty="0" smtClean="0">
                <a:latin typeface="Garamond" panose="02020404030301010803" pitchFamily="18" charset="0"/>
              </a:rPr>
              <a:t>		</a:t>
            </a:r>
            <a:r>
              <a:rPr lang="en-US" sz="2000" b="1" i="1" dirty="0" smtClean="0">
                <a:latin typeface="Garamond" panose="02020404030301010803" pitchFamily="18" charset="0"/>
              </a:rPr>
              <a:t>Bill Gates</a:t>
            </a:r>
            <a:br>
              <a:rPr lang="en-US" sz="2000" b="1" i="1" dirty="0" smtClean="0">
                <a:latin typeface="Garamond" panose="02020404030301010803" pitchFamily="18" charset="0"/>
              </a:rPr>
            </a:br>
            <a:r>
              <a:rPr lang="hu-HU" sz="2000" b="1" i="1" dirty="0" smtClean="0">
                <a:latin typeface="Garamond" panose="02020404030301010803" pitchFamily="18" charset="0"/>
              </a:rPr>
              <a:t>		</a:t>
            </a:r>
            <a:r>
              <a:rPr lang="en-US" sz="2000" b="1" i="1" dirty="0" smtClean="0">
                <a:latin typeface="Garamond" panose="02020404030301010803" pitchFamily="18" charset="0"/>
              </a:rPr>
              <a:t>Grand Challenges Annual Meeting</a:t>
            </a:r>
            <a:br>
              <a:rPr lang="en-US" sz="2000" b="1" i="1" dirty="0" smtClean="0">
                <a:latin typeface="Garamond" panose="02020404030301010803" pitchFamily="18" charset="0"/>
              </a:rPr>
            </a:br>
            <a:r>
              <a:rPr lang="hu-HU" sz="2000" b="1" i="1" dirty="0" smtClean="0">
                <a:latin typeface="Garamond" panose="02020404030301010803" pitchFamily="18" charset="0"/>
              </a:rPr>
              <a:t>		</a:t>
            </a:r>
            <a:r>
              <a:rPr lang="en-US" sz="2000" b="1" i="1" dirty="0" smtClean="0">
                <a:latin typeface="Garamond" panose="02020404030301010803" pitchFamily="18" charset="0"/>
              </a:rPr>
              <a:t>London, England October 26, 2016</a:t>
            </a:r>
            <a:endParaRPr lang="en-US" sz="2000" b="1" i="1" dirty="0">
              <a:latin typeface="Garamond" panose="02020404030301010803" pitchFamily="18" charset="0"/>
            </a:endParaRPr>
          </a:p>
        </p:txBody>
      </p:sp>
    </p:spTree>
    <p:extLst>
      <p:ext uri="{BB962C8B-B14F-4D97-AF65-F5344CB8AC3E}">
        <p14:creationId xmlns:p14="http://schemas.microsoft.com/office/powerpoint/2010/main" val="3031825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ím 1"/>
          <p:cNvSpPr txBox="1">
            <a:spLocks/>
          </p:cNvSpPr>
          <p:nvPr/>
        </p:nvSpPr>
        <p:spPr>
          <a:xfrm>
            <a:off x="981931" y="3262454"/>
            <a:ext cx="9974141" cy="106932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hu-HU" sz="3600" b="1" dirty="0" err="1">
                <a:latin typeface="Garamond" panose="02020404030301010803" pitchFamily="18" charset="0"/>
              </a:rPr>
              <a:t>www.nkfih.gov.hu</a:t>
            </a:r>
            <a:r>
              <a:rPr lang="hu-HU" sz="3600" b="1" dirty="0">
                <a:latin typeface="Garamond" panose="02020404030301010803" pitchFamily="18" charset="0"/>
              </a:rPr>
              <a:t>/</a:t>
            </a:r>
            <a:r>
              <a:rPr lang="hu-HU" sz="3600" b="1" dirty="0" err="1">
                <a:latin typeface="Garamond" panose="02020404030301010803" pitchFamily="18" charset="0"/>
              </a:rPr>
              <a:t>english</a:t>
            </a:r>
            <a:endParaRPr lang="en-US" sz="3600" b="1" dirty="0">
              <a:latin typeface="Garamond" panose="02020404030301010803" pitchFamily="18" charset="0"/>
            </a:endParaRPr>
          </a:p>
        </p:txBody>
      </p:sp>
      <p:sp>
        <p:nvSpPr>
          <p:cNvPr id="9" name="Alcím 2"/>
          <p:cNvSpPr txBox="1">
            <a:spLocks/>
          </p:cNvSpPr>
          <p:nvPr/>
        </p:nvSpPr>
        <p:spPr>
          <a:xfrm>
            <a:off x="9661895" y="195537"/>
            <a:ext cx="2377711" cy="92357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0"/>
              </a:spcBef>
            </a:pPr>
            <a:endParaRPr lang="hu-HU" sz="2000" i="1" dirty="0">
              <a:latin typeface="Garamond" panose="02020404030301010803" pitchFamily="18" charset="0"/>
            </a:endParaRPr>
          </a:p>
        </p:txBody>
      </p:sp>
    </p:spTree>
    <p:extLst>
      <p:ext uri="{BB962C8B-B14F-4D97-AF65-F5344CB8AC3E}">
        <p14:creationId xmlns:p14="http://schemas.microsoft.com/office/powerpoint/2010/main" val="435669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8257</TotalTime>
  <Words>705</Words>
  <Application>Microsoft Office PowerPoint</Application>
  <PresentationFormat>Szélesvásznú</PresentationFormat>
  <Paragraphs>109</Paragraphs>
  <Slides>9</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9</vt:i4>
      </vt:variant>
    </vt:vector>
  </HeadingPairs>
  <TitlesOfParts>
    <vt:vector size="14" baseType="lpstr">
      <vt:lpstr>Arial</vt:lpstr>
      <vt:lpstr>Calibri</vt:lpstr>
      <vt:lpstr>Calibri Light</vt:lpstr>
      <vt:lpstr>Garamond</vt:lpstr>
      <vt:lpstr>1_Office-téma</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Company>NKFIH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Kindert Judit;Tóth Eszter</dc:creator>
  <cp:lastModifiedBy>Pálinkás József</cp:lastModifiedBy>
  <cp:revision>639</cp:revision>
  <cp:lastPrinted>2018-03-16T14:12:01Z</cp:lastPrinted>
  <dcterms:created xsi:type="dcterms:W3CDTF">2015-04-13T10:08:26Z</dcterms:created>
  <dcterms:modified xsi:type="dcterms:W3CDTF">2018-03-16T14:13:18Z</dcterms:modified>
</cp:coreProperties>
</file>